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TDTD둑흔둑흔" panose="020B0604020202020204" charset="-127"/>
      <p:regular r:id="rId31"/>
    </p:embeddedFont>
    <p:embeddedFont>
      <p:font typeface="Akzidenz-Grotesk" panose="020B0604020202020204" charset="0"/>
      <p:regular r:id="rId32"/>
    </p:embeddedFont>
    <p:embeddedFont>
      <p:font typeface="Akzidenz-Grotesk Bold" panose="020B0604020202020204" charset="0"/>
      <p:regular r:id="rId33"/>
    </p:embeddedFont>
    <p:embeddedFont>
      <p:font typeface="Balabeloo" panose="020B0604020202020204" charset="-78"/>
      <p:regular r:id="rId34"/>
    </p:embeddedFont>
    <p:embeddedFont>
      <p:font typeface="Bimbo Bold" panose="020B0604020202020204" charset="0"/>
      <p:regular r:id="rId35"/>
    </p:embeddedFont>
    <p:embeddedFont>
      <p:font typeface="Biski" panose="020B0604020202020204" charset="-34"/>
      <p:regular r:id="rId36"/>
    </p:embeddedFont>
    <p:embeddedFont>
      <p:font typeface="Biski Bold" panose="020B0604020202020204" charset="-34"/>
      <p:regular r:id="rId37"/>
    </p:embeddedFont>
    <p:embeddedFont>
      <p:font typeface="Biski Italics" panose="020B0604020202020204" charset="-3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rollo Playscript" panose="020B0604020202020204" charset="0"/>
      <p:regular r:id="rId43"/>
    </p:embeddedFont>
    <p:embeddedFont>
      <p:font typeface="Cooper BT Bold" panose="020B0604020202020204" charset="0"/>
      <p:regular r:id="rId44"/>
    </p:embeddedFont>
    <p:embeddedFont>
      <p:font typeface="Feeling Passionate" panose="020B0604020202020204" charset="0"/>
      <p:regular r:id="rId45"/>
    </p:embeddedFont>
    <p:embeddedFont>
      <p:font typeface="Lazydog" panose="020B0604020202020204" charset="0"/>
      <p:regular r:id="rId46"/>
    </p:embeddedFont>
    <p:embeddedFont>
      <p:font typeface="Lilita One" panose="020B0604020202020204" charset="0"/>
      <p:regular r:id="rId47"/>
    </p:embeddedFont>
    <p:embeddedFont>
      <p:font typeface="More Sugar" panose="020B0604020202020204" charset="0"/>
      <p:regular r:id="rId48"/>
    </p:embeddedFont>
    <p:embeddedFont>
      <p:font typeface="Nunito" panose="020B0604020202020204" charset="0"/>
      <p:regular r:id="rId49"/>
    </p:embeddedFont>
    <p:embeddedFont>
      <p:font typeface="Nunito Bold" panose="020B0604020202020204" charset="0"/>
      <p:regular r:id="rId50"/>
    </p:embeddedFont>
    <p:embeddedFont>
      <p:font typeface="One Little Font" panose="020B0604020202020204" charset="0"/>
      <p:regular r:id="rId51"/>
    </p:embeddedFont>
    <p:embeddedFont>
      <p:font typeface="Open Sans 1 Bold" panose="020B0604020202020204" charset="0"/>
      <p:regular r:id="rId52"/>
    </p:embeddedFont>
    <p:embeddedFont>
      <p:font typeface="Open Sans 2 Bold" panose="020B0604020202020204" charset="0"/>
      <p:regular r:id="rId53"/>
    </p:embeddedFont>
    <p:embeddedFont>
      <p:font typeface="Rebel" charset="0"/>
      <p:regular r:id="rId54"/>
    </p:embeddedFont>
    <p:embeddedFont>
      <p:font typeface="Sweet Belly Script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#1: Code coba</a:t>
            </a:r>
          </a:p>
          <a:p>
            <a:endParaRPr lang="en-US"/>
          </a:p>
          <a:p>
            <a:r>
              <a:rPr lang="en-US"/>
              <a:t>#2: Vous êtes ici</a:t>
            </a:r>
          </a:p>
          <a:p>
            <a:endParaRPr lang="en-US"/>
          </a:p>
          <a:p>
            <a:r>
              <a:rPr lang="en-US"/>
              <a:t>#3: Vêtement (23 avril au 14 juin) 2 clics</a:t>
            </a:r>
          </a:p>
          <a:p>
            <a:endParaRPr lang="en-US"/>
          </a:p>
          <a:p>
            <a:r>
              <a:rPr lang="en-US"/>
              <a:t>#4: Effet scolaire (mi juin) 1 clic</a:t>
            </a:r>
          </a:p>
          <a:p>
            <a:endParaRPr lang="en-US"/>
          </a:p>
          <a:p>
            <a:r>
              <a:rPr lang="en-US"/>
              <a:t>#5: dernier bulletin + plan d'intervention (fin juin/début juillet) 2 clics</a:t>
            </a:r>
          </a:p>
          <a:p>
            <a:endParaRPr lang="en-US"/>
          </a:p>
          <a:p>
            <a:r>
              <a:rPr lang="en-US"/>
              <a:t>#6: Livraison vêtements (19 août) 1 clic</a:t>
            </a:r>
          </a:p>
          <a:p>
            <a:endParaRPr lang="en-US"/>
          </a:p>
          <a:p>
            <a:r>
              <a:rPr lang="en-US"/>
              <a:t>#7: Informations entrée technique (mois d'août) 1 clic</a:t>
            </a:r>
          </a:p>
          <a:p>
            <a:endParaRPr lang="en-US"/>
          </a:p>
          <a:p>
            <a:r>
              <a:rPr lang="en-US"/>
              <a:t>#8: Entrée technique (26 août) 1 clic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Animation pour la disponibilité de l'horaire des activités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sv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48.sv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Relationship Id="rId9" Type="http://schemas.openxmlformats.org/officeDocument/2006/relationships/image" Target="../media/image9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21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9456">
            <a:off x="14818188" y="-385440"/>
            <a:ext cx="3581599" cy="3318730"/>
          </a:xfrm>
          <a:custGeom>
            <a:avLst/>
            <a:gdLst/>
            <a:ahLst/>
            <a:cxnLst/>
            <a:rect l="l" t="t" r="r" b="b"/>
            <a:pathLst>
              <a:path w="3581599" h="3318730">
                <a:moveTo>
                  <a:pt x="0" y="0"/>
                </a:moveTo>
                <a:lnTo>
                  <a:pt x="3581600" y="0"/>
                </a:lnTo>
                <a:lnTo>
                  <a:pt x="3581600" y="3318730"/>
                </a:lnTo>
                <a:lnTo>
                  <a:pt x="0" y="331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31938">
            <a:off x="1158675" y="4337984"/>
            <a:ext cx="1221499" cy="864215"/>
          </a:xfrm>
          <a:custGeom>
            <a:avLst/>
            <a:gdLst/>
            <a:ahLst/>
            <a:cxnLst/>
            <a:rect l="l" t="t" r="r" b="b"/>
            <a:pathLst>
              <a:path w="1221499" h="864215">
                <a:moveTo>
                  <a:pt x="0" y="0"/>
                </a:moveTo>
                <a:lnTo>
                  <a:pt x="1221499" y="0"/>
                </a:lnTo>
                <a:lnTo>
                  <a:pt x="1221499" y="864215"/>
                </a:lnTo>
                <a:lnTo>
                  <a:pt x="0" y="864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56999">
            <a:off x="16779674" y="5040948"/>
            <a:ext cx="959252" cy="1186836"/>
          </a:xfrm>
          <a:custGeom>
            <a:avLst/>
            <a:gdLst/>
            <a:ahLst/>
            <a:cxnLst/>
            <a:rect l="l" t="t" r="r" b="b"/>
            <a:pathLst>
              <a:path w="959252" h="1186836">
                <a:moveTo>
                  <a:pt x="0" y="0"/>
                </a:moveTo>
                <a:lnTo>
                  <a:pt x="959252" y="0"/>
                </a:lnTo>
                <a:lnTo>
                  <a:pt x="959252" y="1186836"/>
                </a:lnTo>
                <a:lnTo>
                  <a:pt x="0" y="118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206" y="1028700"/>
            <a:ext cx="1627594" cy="1840905"/>
          </a:xfrm>
          <a:custGeom>
            <a:avLst/>
            <a:gdLst/>
            <a:ahLst/>
            <a:cxnLst/>
            <a:rect l="l" t="t" r="r" b="b"/>
            <a:pathLst>
              <a:path w="1627594" h="1840905">
                <a:moveTo>
                  <a:pt x="0" y="0"/>
                </a:moveTo>
                <a:lnTo>
                  <a:pt x="1627594" y="0"/>
                </a:lnTo>
                <a:lnTo>
                  <a:pt x="1627594" y="1840905"/>
                </a:lnTo>
                <a:lnTo>
                  <a:pt x="0" y="184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56797">
            <a:off x="15559811" y="8418978"/>
            <a:ext cx="994361" cy="1918154"/>
          </a:xfrm>
          <a:custGeom>
            <a:avLst/>
            <a:gdLst/>
            <a:ahLst/>
            <a:cxnLst/>
            <a:rect l="l" t="t" r="r" b="b"/>
            <a:pathLst>
              <a:path w="994361" h="1918154">
                <a:moveTo>
                  <a:pt x="0" y="0"/>
                </a:moveTo>
                <a:lnTo>
                  <a:pt x="994361" y="0"/>
                </a:lnTo>
                <a:lnTo>
                  <a:pt x="994361" y="1918155"/>
                </a:lnTo>
                <a:lnTo>
                  <a:pt x="0" y="1918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0258">
            <a:off x="23139" y="6362730"/>
            <a:ext cx="3094044" cy="4065244"/>
          </a:xfrm>
          <a:custGeom>
            <a:avLst/>
            <a:gdLst/>
            <a:ahLst/>
            <a:cxnLst/>
            <a:rect l="l" t="t" r="r" b="b"/>
            <a:pathLst>
              <a:path w="3094044" h="4065244">
                <a:moveTo>
                  <a:pt x="0" y="0"/>
                </a:moveTo>
                <a:lnTo>
                  <a:pt x="3094043" y="0"/>
                </a:lnTo>
                <a:lnTo>
                  <a:pt x="3094043" y="4065244"/>
                </a:lnTo>
                <a:lnTo>
                  <a:pt x="0" y="4065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70161" y="3277358"/>
            <a:ext cx="199264" cy="19926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802377" y="381454"/>
            <a:ext cx="10683246" cy="526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1"/>
              </a:lnSpc>
            </a:pPr>
            <a:r>
              <a:rPr lang="en-US" sz="12424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Transition primaire / secondaire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92207" y="5634366"/>
            <a:ext cx="199264" cy="19926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69054" y="7326862"/>
            <a:ext cx="199264" cy="19926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899900" y="9278424"/>
            <a:ext cx="199264" cy="19926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218416" y="829436"/>
            <a:ext cx="199264" cy="19926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605450" y="4006969"/>
            <a:ext cx="199264" cy="19926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91471" y="829436"/>
            <a:ext cx="199264" cy="199264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112228" y="721087"/>
            <a:ext cx="199264" cy="1992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743096" y="521823"/>
            <a:ext cx="199264" cy="19926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941547" y="9659459"/>
            <a:ext cx="199264" cy="199264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772306" y="9258300"/>
            <a:ext cx="199264" cy="19926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4358482" y="9158668"/>
            <a:ext cx="199264" cy="19926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1373803" y="630172"/>
            <a:ext cx="199264" cy="19926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060036" y="9278424"/>
            <a:ext cx="199264" cy="199264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sp>
        <p:nvSpPr>
          <p:cNvPr id="37" name="Freeform 37"/>
          <p:cNvSpPr/>
          <p:nvPr/>
        </p:nvSpPr>
        <p:spPr>
          <a:xfrm>
            <a:off x="8112228" y="8952607"/>
            <a:ext cx="1881636" cy="1334393"/>
          </a:xfrm>
          <a:custGeom>
            <a:avLst/>
            <a:gdLst/>
            <a:ahLst/>
            <a:cxnLst/>
            <a:rect l="l" t="t" r="r" b="b"/>
            <a:pathLst>
              <a:path w="1881636" h="1334393">
                <a:moveTo>
                  <a:pt x="0" y="0"/>
                </a:moveTo>
                <a:lnTo>
                  <a:pt x="1881636" y="0"/>
                </a:lnTo>
                <a:lnTo>
                  <a:pt x="1881636" y="1334393"/>
                </a:lnTo>
                <a:lnTo>
                  <a:pt x="0" y="13343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5589275" y="5781271"/>
            <a:ext cx="7109451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Comment aider mon enfant à bien vivre sa transition?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89275" y="7514950"/>
            <a:ext cx="710945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67652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6 mai 2025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67652E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19H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72975">
            <a:off x="15152085" y="4114800"/>
            <a:ext cx="1412125" cy="5143500"/>
          </a:xfrm>
          <a:custGeom>
            <a:avLst/>
            <a:gdLst/>
            <a:ahLst/>
            <a:cxnLst/>
            <a:rect l="l" t="t" r="r" b="b"/>
            <a:pathLst>
              <a:path w="1412125" h="5143500">
                <a:moveTo>
                  <a:pt x="0" y="0"/>
                </a:moveTo>
                <a:lnTo>
                  <a:pt x="1412125" y="0"/>
                </a:lnTo>
                <a:lnTo>
                  <a:pt x="14121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632878" y="-258971"/>
            <a:ext cx="17031770" cy="887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36"/>
              </a:lnSpc>
            </a:pPr>
            <a:r>
              <a:rPr lang="en-US" sz="4668">
                <a:solidFill>
                  <a:srgbClr val="000000"/>
                </a:solidFill>
                <a:latin typeface="Biski"/>
                <a:ea typeface="Biski"/>
                <a:cs typeface="Biski"/>
                <a:sym typeface="Biski"/>
              </a:rPr>
              <a:t>MÊME S’IL FAIT ENCORE BEAUCOUP DE DÉGÂTS EN MANGEANT SEUL OU EN BUVANT AU VERRE, IL EST IMPORTANT DE DONNER À VOTRE ENFANT DES OCCASIONS DE S’EXERCER. C’EST DE CETTE FAÇON QU’IL APPRENDRA PEU À PEU À MAÎTRISER SES NOUVELLES HABILETÉS.​ </a:t>
            </a:r>
          </a:p>
          <a:p>
            <a:pPr algn="just">
              <a:lnSpc>
                <a:spcPts val="6535"/>
              </a:lnSpc>
              <a:spcBef>
                <a:spcPct val="0"/>
              </a:spcBef>
            </a:pPr>
            <a:endParaRPr lang="en-US" sz="4668">
              <a:solidFill>
                <a:srgbClr val="000000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6535"/>
              </a:lnSpc>
              <a:spcBef>
                <a:spcPct val="0"/>
              </a:spcBef>
            </a:pPr>
            <a:endParaRPr lang="en-US" sz="4668">
              <a:solidFill>
                <a:srgbClr val="000000"/>
              </a:solidFill>
              <a:latin typeface="Biski"/>
              <a:ea typeface="Biski"/>
              <a:cs typeface="Biski"/>
              <a:sym typeface="Biski"/>
            </a:endParaRPr>
          </a:p>
          <a:p>
            <a:pPr algn="just">
              <a:lnSpc>
                <a:spcPts val="6535"/>
              </a:lnSpc>
              <a:spcBef>
                <a:spcPct val="0"/>
              </a:spcBef>
            </a:pPr>
            <a:r>
              <a:rPr lang="en-US" sz="4668" i="1">
                <a:solidFill>
                  <a:srgbClr val="000000"/>
                </a:solidFill>
                <a:latin typeface="Biski Italics"/>
                <a:ea typeface="Biski Italics"/>
                <a:cs typeface="Biski Italics"/>
                <a:sym typeface="Biski Italics"/>
              </a:rPr>
              <a:t>EXTRAIT DU MIEUX VIVRE AVEC SON ENFANT​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28650"/>
            <a:ext cx="16230600" cy="8629650"/>
          </a:xfrm>
          <a:custGeom>
            <a:avLst/>
            <a:gdLst/>
            <a:ahLst/>
            <a:cxnLst/>
            <a:rect l="l" t="t" r="r" b="b"/>
            <a:pathLst>
              <a:path w="16230600" h="8629650">
                <a:moveTo>
                  <a:pt x="0" y="0"/>
                </a:moveTo>
                <a:lnTo>
                  <a:pt x="16230600" y="0"/>
                </a:lnTo>
                <a:lnTo>
                  <a:pt x="16230600" y="8629650"/>
                </a:lnTo>
                <a:lnTo>
                  <a:pt x="0" y="8629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457" y="159703"/>
            <a:ext cx="646618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 résumé: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34457" y="2845119"/>
            <a:ext cx="12166790" cy="160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16"/>
              </a:lnSpc>
            </a:pPr>
            <a:r>
              <a:rPr lang="en-US" sz="13895">
                <a:solidFill>
                  <a:srgbClr val="F8F0E5"/>
                </a:solidFill>
                <a:latin typeface="Rebel"/>
                <a:ea typeface="Rebel"/>
                <a:cs typeface="Rebel"/>
                <a:sym typeface="Rebel"/>
              </a:rPr>
              <a:t>1- On respire.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5223869"/>
            <a:ext cx="15934496" cy="295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3"/>
              </a:lnSpc>
            </a:pPr>
            <a:r>
              <a:rPr lang="en-US" sz="13642">
                <a:solidFill>
                  <a:srgbClr val="C84C44"/>
                </a:solidFill>
                <a:latin typeface="Rebel"/>
                <a:ea typeface="Rebel"/>
                <a:cs typeface="Rebel"/>
                <a:sym typeface="Rebel"/>
              </a:rPr>
              <a:t>2- On fait confiance.</a:t>
            </a:r>
          </a:p>
          <a:p>
            <a:pPr algn="l">
              <a:lnSpc>
                <a:spcPts val="10913"/>
              </a:lnSpc>
            </a:pPr>
            <a:endParaRPr lang="en-US" sz="13642">
              <a:solidFill>
                <a:srgbClr val="C84C44"/>
              </a:solidFill>
              <a:latin typeface="Rebel"/>
              <a:ea typeface="Rebel"/>
              <a:cs typeface="Rebel"/>
              <a:sym typeface="Rebe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8038349"/>
            <a:ext cx="18215905" cy="2950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3"/>
              </a:lnSpc>
            </a:pPr>
            <a:r>
              <a:rPr lang="en-US" sz="13642">
                <a:solidFill>
                  <a:srgbClr val="253D37"/>
                </a:solidFill>
                <a:latin typeface="Rebel"/>
                <a:ea typeface="Rebel"/>
                <a:cs typeface="Rebel"/>
                <a:sym typeface="Rebel"/>
              </a:rPr>
              <a:t>3- On accepte les erreurs.</a:t>
            </a:r>
          </a:p>
          <a:p>
            <a:pPr algn="l">
              <a:lnSpc>
                <a:spcPts val="10913"/>
              </a:lnSpc>
            </a:pPr>
            <a:endParaRPr lang="en-US" sz="13642">
              <a:solidFill>
                <a:srgbClr val="253D37"/>
              </a:solidFill>
              <a:latin typeface="Rebel"/>
              <a:ea typeface="Rebel"/>
              <a:cs typeface="Rebel"/>
              <a:sym typeface="Re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0172" y="2867487"/>
            <a:ext cx="199264" cy="19926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29436" y="6298805"/>
            <a:ext cx="199264" cy="19926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987438" y="6498069"/>
            <a:ext cx="199264" cy="19926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705082" y="5622684"/>
            <a:ext cx="199264" cy="19926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605450" y="2436632"/>
            <a:ext cx="199264" cy="19926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440627" y="275353"/>
            <a:ext cx="199264" cy="19926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713857" y="2337000"/>
            <a:ext cx="199264" cy="19926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519201" y="4368698"/>
            <a:ext cx="199264" cy="19926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801742" y="4567962"/>
            <a:ext cx="199264" cy="19926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605450" y="7498293"/>
            <a:ext cx="199264" cy="19926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2255363" y="7498293"/>
            <a:ext cx="199264" cy="19926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553471" y="9470067"/>
            <a:ext cx="199264" cy="19926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2388108" y="929068"/>
            <a:ext cx="199264" cy="199264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259300" y="574249"/>
            <a:ext cx="199264" cy="199264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6884598" y="673881"/>
            <a:ext cx="199264" cy="199264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7921144" y="6298805"/>
            <a:ext cx="6781120" cy="3983908"/>
          </a:xfrm>
          <a:custGeom>
            <a:avLst/>
            <a:gdLst/>
            <a:ahLst/>
            <a:cxnLst/>
            <a:rect l="l" t="t" r="r" b="b"/>
            <a:pathLst>
              <a:path w="6781120" h="3983908">
                <a:moveTo>
                  <a:pt x="0" y="0"/>
                </a:moveTo>
                <a:lnTo>
                  <a:pt x="6781119" y="0"/>
                </a:lnTo>
                <a:lnTo>
                  <a:pt x="6781119" y="3983907"/>
                </a:lnTo>
                <a:lnTo>
                  <a:pt x="0" y="3983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Freeform 33"/>
          <p:cNvSpPr/>
          <p:nvPr/>
        </p:nvSpPr>
        <p:spPr>
          <a:xfrm>
            <a:off x="10162441" y="9569699"/>
            <a:ext cx="879244" cy="617669"/>
          </a:xfrm>
          <a:custGeom>
            <a:avLst/>
            <a:gdLst/>
            <a:ahLst/>
            <a:cxnLst/>
            <a:rect l="l" t="t" r="r" b="b"/>
            <a:pathLst>
              <a:path w="879244" h="617669">
                <a:moveTo>
                  <a:pt x="0" y="0"/>
                </a:moveTo>
                <a:lnTo>
                  <a:pt x="879244" y="0"/>
                </a:lnTo>
                <a:lnTo>
                  <a:pt x="879244" y="617669"/>
                </a:lnTo>
                <a:lnTo>
                  <a:pt x="0" y="6176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396372" y="3214020"/>
            <a:ext cx="1128697" cy="553061"/>
          </a:xfrm>
          <a:custGeom>
            <a:avLst/>
            <a:gdLst/>
            <a:ahLst/>
            <a:cxnLst/>
            <a:rect l="l" t="t" r="r" b="b"/>
            <a:pathLst>
              <a:path w="1128697" h="553061">
                <a:moveTo>
                  <a:pt x="0" y="0"/>
                </a:moveTo>
                <a:lnTo>
                  <a:pt x="1128696" y="0"/>
                </a:lnTo>
                <a:lnTo>
                  <a:pt x="1128696" y="553062"/>
                </a:lnTo>
                <a:lnTo>
                  <a:pt x="0" y="553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10479" y="1210421"/>
            <a:ext cx="3697172" cy="3569300"/>
          </a:xfrm>
          <a:custGeom>
            <a:avLst/>
            <a:gdLst/>
            <a:ahLst/>
            <a:cxnLst/>
            <a:rect l="l" t="t" r="r" b="b"/>
            <a:pathLst>
              <a:path w="3697172" h="3569300">
                <a:moveTo>
                  <a:pt x="0" y="0"/>
                </a:moveTo>
                <a:lnTo>
                  <a:pt x="3697173" y="0"/>
                </a:lnTo>
                <a:lnTo>
                  <a:pt x="3697173" y="3569300"/>
                </a:lnTo>
                <a:lnTo>
                  <a:pt x="0" y="3569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0496456">
            <a:off x="6691607" y="2756163"/>
            <a:ext cx="1630826" cy="460708"/>
          </a:xfrm>
          <a:custGeom>
            <a:avLst/>
            <a:gdLst/>
            <a:ahLst/>
            <a:cxnLst/>
            <a:rect l="l" t="t" r="r" b="b"/>
            <a:pathLst>
              <a:path w="1630826" h="460708">
                <a:moveTo>
                  <a:pt x="0" y="0"/>
                </a:moveTo>
                <a:lnTo>
                  <a:pt x="1630826" y="0"/>
                </a:lnTo>
                <a:lnTo>
                  <a:pt x="1630826" y="460708"/>
                </a:lnTo>
                <a:lnTo>
                  <a:pt x="0" y="460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318501" y="2536264"/>
            <a:ext cx="416628" cy="727019"/>
          </a:xfrm>
          <a:custGeom>
            <a:avLst/>
            <a:gdLst/>
            <a:ahLst/>
            <a:cxnLst/>
            <a:rect l="l" t="t" r="r" b="b"/>
            <a:pathLst>
              <a:path w="416628" h="727019">
                <a:moveTo>
                  <a:pt x="0" y="0"/>
                </a:moveTo>
                <a:lnTo>
                  <a:pt x="416629" y="0"/>
                </a:lnTo>
                <a:lnTo>
                  <a:pt x="416629" y="727019"/>
                </a:lnTo>
                <a:lnTo>
                  <a:pt x="0" y="727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74500"/>
            </a:stretch>
          </a:blipFill>
        </p:spPr>
      </p:sp>
      <p:sp>
        <p:nvSpPr>
          <p:cNvPr id="38" name="Freeform 38"/>
          <p:cNvSpPr/>
          <p:nvPr/>
        </p:nvSpPr>
        <p:spPr>
          <a:xfrm rot="-10800000">
            <a:off x="15978388" y="3663398"/>
            <a:ext cx="416628" cy="727019"/>
          </a:xfrm>
          <a:custGeom>
            <a:avLst/>
            <a:gdLst/>
            <a:ahLst/>
            <a:cxnLst/>
            <a:rect l="l" t="t" r="r" b="b"/>
            <a:pathLst>
              <a:path w="416628" h="727019">
                <a:moveTo>
                  <a:pt x="0" y="0"/>
                </a:moveTo>
                <a:lnTo>
                  <a:pt x="416628" y="0"/>
                </a:lnTo>
                <a:lnTo>
                  <a:pt x="416628" y="727020"/>
                </a:lnTo>
                <a:lnTo>
                  <a:pt x="0" y="727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74500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7113103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15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884598" y="1746156"/>
            <a:ext cx="5284435" cy="752284"/>
            <a:chOff x="0" y="0"/>
            <a:chExt cx="7045913" cy="100304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972455" cy="1003045"/>
            </a:xfrm>
            <a:custGeom>
              <a:avLst/>
              <a:gdLst/>
              <a:ahLst/>
              <a:cxnLst/>
              <a:rect l="l" t="t" r="r" b="b"/>
              <a:pathLst>
                <a:path w="3972455" h="1003045">
                  <a:moveTo>
                    <a:pt x="0" y="0"/>
                  </a:moveTo>
                  <a:lnTo>
                    <a:pt x="3972455" y="0"/>
                  </a:lnTo>
                  <a:lnTo>
                    <a:pt x="3972455" y="1003045"/>
                  </a:lnTo>
                  <a:lnTo>
                    <a:pt x="0" y="1003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3073458" y="0"/>
              <a:ext cx="3972455" cy="1003045"/>
            </a:xfrm>
            <a:custGeom>
              <a:avLst/>
              <a:gdLst/>
              <a:ahLst/>
              <a:cxnLst/>
              <a:rect l="l" t="t" r="r" b="b"/>
              <a:pathLst>
                <a:path w="3972455" h="1003045">
                  <a:moveTo>
                    <a:pt x="0" y="0"/>
                  </a:moveTo>
                  <a:lnTo>
                    <a:pt x="3972455" y="0"/>
                  </a:lnTo>
                  <a:lnTo>
                    <a:pt x="3972455" y="1003045"/>
                  </a:lnTo>
                  <a:lnTo>
                    <a:pt x="0" y="1003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55741" y="205759"/>
              <a:ext cx="854144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L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995317" y="205759"/>
              <a:ext cx="854144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979934" y="205759"/>
              <a:ext cx="1143048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178150" y="205759"/>
              <a:ext cx="854144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J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157953" y="205759"/>
              <a:ext cx="854144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V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5049176" y="205759"/>
              <a:ext cx="854144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S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6051924" y="205759"/>
              <a:ext cx="854144" cy="629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2"/>
                </a:lnSpc>
              </a:pPr>
              <a:r>
                <a:rPr lang="en-US" sz="2858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D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806447" y="1719328"/>
            <a:ext cx="5122043" cy="729166"/>
            <a:chOff x="0" y="0"/>
            <a:chExt cx="6829391" cy="97222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850381" cy="972221"/>
            </a:xfrm>
            <a:custGeom>
              <a:avLst/>
              <a:gdLst/>
              <a:ahLst/>
              <a:cxnLst/>
              <a:rect l="l" t="t" r="r" b="b"/>
              <a:pathLst>
                <a:path w="3850381" h="972221">
                  <a:moveTo>
                    <a:pt x="0" y="0"/>
                  </a:moveTo>
                  <a:lnTo>
                    <a:pt x="3850381" y="0"/>
                  </a:lnTo>
                  <a:lnTo>
                    <a:pt x="3850381" y="972221"/>
                  </a:lnTo>
                  <a:lnTo>
                    <a:pt x="0" y="97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979010" y="0"/>
              <a:ext cx="3850381" cy="972221"/>
            </a:xfrm>
            <a:custGeom>
              <a:avLst/>
              <a:gdLst/>
              <a:ahLst/>
              <a:cxnLst/>
              <a:rect l="l" t="t" r="r" b="b"/>
              <a:pathLst>
                <a:path w="3850381" h="972221">
                  <a:moveTo>
                    <a:pt x="0" y="0"/>
                  </a:moveTo>
                  <a:lnTo>
                    <a:pt x="3850381" y="0"/>
                  </a:lnTo>
                  <a:lnTo>
                    <a:pt x="3850381" y="972221"/>
                  </a:lnTo>
                  <a:lnTo>
                    <a:pt x="0" y="97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54028" y="206912"/>
              <a:ext cx="827896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L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964731" y="206912"/>
              <a:ext cx="827896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919090" y="206912"/>
              <a:ext cx="1107922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080484" y="206912"/>
              <a:ext cx="827896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J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4030178" y="206912"/>
              <a:ext cx="827896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V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4894014" y="206912"/>
              <a:ext cx="827896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S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5865947" y="206912"/>
              <a:ext cx="827896" cy="602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79"/>
                </a:lnSpc>
              </a:pPr>
              <a:r>
                <a:rPr lang="en-US" sz="277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D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2255363" y="6557955"/>
            <a:ext cx="5275431" cy="751002"/>
            <a:chOff x="0" y="0"/>
            <a:chExt cx="7033907" cy="1001336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965686" cy="1001336"/>
            </a:xfrm>
            <a:custGeom>
              <a:avLst/>
              <a:gdLst/>
              <a:ahLst/>
              <a:cxnLst/>
              <a:rect l="l" t="t" r="r" b="b"/>
              <a:pathLst>
                <a:path w="3965686" h="1001336">
                  <a:moveTo>
                    <a:pt x="0" y="0"/>
                  </a:moveTo>
                  <a:lnTo>
                    <a:pt x="3965686" y="0"/>
                  </a:lnTo>
                  <a:lnTo>
                    <a:pt x="3965686" y="1001336"/>
                  </a:lnTo>
                  <a:lnTo>
                    <a:pt x="0" y="1001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3068221" y="0"/>
              <a:ext cx="3965686" cy="1001336"/>
            </a:xfrm>
            <a:custGeom>
              <a:avLst/>
              <a:gdLst/>
              <a:ahLst/>
              <a:cxnLst/>
              <a:rect l="l" t="t" r="r" b="b"/>
              <a:pathLst>
                <a:path w="3965686" h="1001336">
                  <a:moveTo>
                    <a:pt x="0" y="0"/>
                  </a:moveTo>
                  <a:lnTo>
                    <a:pt x="3965686" y="0"/>
                  </a:lnTo>
                  <a:lnTo>
                    <a:pt x="3965686" y="1001336"/>
                  </a:lnTo>
                  <a:lnTo>
                    <a:pt x="0" y="1001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55646" y="214819"/>
              <a:ext cx="852689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L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993621" y="214819"/>
              <a:ext cx="852689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976561" y="214819"/>
              <a:ext cx="1141100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3172734" y="214819"/>
              <a:ext cx="852689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J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4150868" y="214819"/>
              <a:ext cx="852689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V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5040573" y="214819"/>
              <a:ext cx="852689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S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6041612" y="214819"/>
              <a:ext cx="852689" cy="61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95"/>
                </a:lnSpc>
              </a:pPr>
              <a:r>
                <a:rPr lang="en-US" sz="2853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D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8710638" y="6455630"/>
            <a:ext cx="5232840" cy="744939"/>
            <a:chOff x="0" y="0"/>
            <a:chExt cx="6977121" cy="993252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3933670" cy="993252"/>
            </a:xfrm>
            <a:custGeom>
              <a:avLst/>
              <a:gdLst/>
              <a:ahLst/>
              <a:cxnLst/>
              <a:rect l="l" t="t" r="r" b="b"/>
              <a:pathLst>
                <a:path w="3933670" h="993252">
                  <a:moveTo>
                    <a:pt x="0" y="0"/>
                  </a:moveTo>
                  <a:lnTo>
                    <a:pt x="3933670" y="0"/>
                  </a:lnTo>
                  <a:lnTo>
                    <a:pt x="3933670" y="993252"/>
                  </a:lnTo>
                  <a:lnTo>
                    <a:pt x="0" y="993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3043451" y="0"/>
              <a:ext cx="3933670" cy="993252"/>
            </a:xfrm>
            <a:custGeom>
              <a:avLst/>
              <a:gdLst/>
              <a:ahLst/>
              <a:cxnLst/>
              <a:rect l="l" t="t" r="r" b="b"/>
              <a:pathLst>
                <a:path w="3933670" h="993252">
                  <a:moveTo>
                    <a:pt x="0" y="0"/>
                  </a:moveTo>
                  <a:lnTo>
                    <a:pt x="3933670" y="0"/>
                  </a:lnTo>
                  <a:lnTo>
                    <a:pt x="3933670" y="993252"/>
                  </a:lnTo>
                  <a:lnTo>
                    <a:pt x="0" y="993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55197" y="222149"/>
              <a:ext cx="845805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L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985599" y="222149"/>
              <a:ext cx="845805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960603" y="222149"/>
              <a:ext cx="1131888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M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3147120" y="222149"/>
              <a:ext cx="845805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J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4117357" y="222149"/>
              <a:ext cx="845805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V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4999879" y="222149"/>
              <a:ext cx="845805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S</a:t>
              </a:r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5992836" y="222149"/>
              <a:ext cx="845805" cy="60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2830">
                  <a:solidFill>
                    <a:srgbClr val="4D261F"/>
                  </a:solidFill>
                  <a:latin typeface="One Little Font"/>
                  <a:ea typeface="One Little Font"/>
                  <a:cs typeface="One Little Font"/>
                  <a:sym typeface="One Little Font"/>
                </a:rPr>
                <a:t>D</a:t>
              </a:r>
            </a:p>
          </p:txBody>
        </p:sp>
      </p:grpSp>
      <p:sp>
        <p:nvSpPr>
          <p:cNvPr id="80" name="Freeform 80"/>
          <p:cNvSpPr/>
          <p:nvPr/>
        </p:nvSpPr>
        <p:spPr>
          <a:xfrm>
            <a:off x="12882113" y="3663398"/>
            <a:ext cx="4902298" cy="1090761"/>
          </a:xfrm>
          <a:custGeom>
            <a:avLst/>
            <a:gdLst/>
            <a:ahLst/>
            <a:cxnLst/>
            <a:rect l="l" t="t" r="r" b="b"/>
            <a:pathLst>
              <a:path w="4902298" h="1090761">
                <a:moveTo>
                  <a:pt x="0" y="0"/>
                </a:moveTo>
                <a:lnTo>
                  <a:pt x="4902298" y="0"/>
                </a:lnTo>
                <a:lnTo>
                  <a:pt x="4902298" y="1090762"/>
                </a:lnTo>
                <a:lnTo>
                  <a:pt x="0" y="1090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12587372" y="4817891"/>
            <a:ext cx="5352156" cy="1338039"/>
          </a:xfrm>
          <a:custGeom>
            <a:avLst/>
            <a:gdLst/>
            <a:ahLst/>
            <a:cxnLst/>
            <a:rect l="l" t="t" r="r" b="b"/>
            <a:pathLst>
              <a:path w="5352156" h="1338039">
                <a:moveTo>
                  <a:pt x="0" y="0"/>
                </a:moveTo>
                <a:lnTo>
                  <a:pt x="5352156" y="0"/>
                </a:lnTo>
                <a:lnTo>
                  <a:pt x="5352156" y="1338039"/>
                </a:lnTo>
                <a:lnTo>
                  <a:pt x="0" y="1338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3093375" y="7136627"/>
            <a:ext cx="4189021" cy="1042019"/>
          </a:xfrm>
          <a:custGeom>
            <a:avLst/>
            <a:gdLst/>
            <a:ahLst/>
            <a:cxnLst/>
            <a:rect l="l" t="t" r="r" b="b"/>
            <a:pathLst>
              <a:path w="4189021" h="1042019">
                <a:moveTo>
                  <a:pt x="0" y="0"/>
                </a:moveTo>
                <a:lnTo>
                  <a:pt x="4189020" y="0"/>
                </a:lnTo>
                <a:lnTo>
                  <a:pt x="4189020" y="1042019"/>
                </a:lnTo>
                <a:lnTo>
                  <a:pt x="0" y="10420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3" name="TextBox 83"/>
          <p:cNvSpPr txBox="1"/>
          <p:nvPr/>
        </p:nvSpPr>
        <p:spPr>
          <a:xfrm>
            <a:off x="236661" y="167829"/>
            <a:ext cx="5361853" cy="207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0"/>
              </a:lnSpc>
            </a:pPr>
            <a:r>
              <a:rPr lang="en-US" sz="6825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Important d’ici la rentrée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36661" y="2186655"/>
            <a:ext cx="3558665" cy="215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47"/>
              </a:lnSpc>
              <a:spcBef>
                <a:spcPct val="0"/>
              </a:spcBef>
            </a:pPr>
            <a:r>
              <a:rPr lang="en-US" sz="41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D’ici la rentrée:</a:t>
            </a:r>
          </a:p>
          <a:p>
            <a:pPr marL="0" lvl="0" indent="0" algn="ctr">
              <a:lnSpc>
                <a:spcPts val="5747"/>
              </a:lnSpc>
              <a:spcBef>
                <a:spcPct val="0"/>
              </a:spcBef>
            </a:pPr>
            <a:r>
              <a:rPr lang="en-US" sz="41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Se familiariser avec Coba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321977" y="2892317"/>
            <a:ext cx="2333444" cy="59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70"/>
              </a:lnSpc>
              <a:spcBef>
                <a:spcPct val="0"/>
              </a:spcBef>
            </a:pPr>
            <a:r>
              <a:rPr lang="en-US" sz="3478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Vous êtes ici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6969968" y="3221562"/>
            <a:ext cx="588773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5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958713" y="3817757"/>
            <a:ext cx="611283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12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6937036" y="4396976"/>
            <a:ext cx="654638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19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6937036" y="4998158"/>
            <a:ext cx="654638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26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7530793" y="3221562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6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7530793" y="3817757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13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7530793" y="4396976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20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7530793" y="499815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27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8370271" y="499815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28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8412691" y="319660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7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8370271" y="3817757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14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8370271" y="4396976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21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9115331" y="499815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29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9115331" y="264872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9115331" y="3221562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8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9115331" y="3817757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15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9115331" y="4396976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22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9846574" y="264872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9846574" y="3221562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9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9846574" y="3817757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16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9846574" y="4396976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23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9945312" y="4998158"/>
            <a:ext cx="626809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30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0577818" y="264872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0577818" y="3221562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10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0577818" y="3817757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17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577818" y="4396976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24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0676555" y="4998158"/>
            <a:ext cx="626809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31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1276779" y="2648728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4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1276779" y="3221562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11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1276779" y="3817757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18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11276779" y="4396976"/>
            <a:ext cx="824284" cy="48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US" sz="2858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25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7502709" y="768370"/>
            <a:ext cx="3766469" cy="77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6"/>
              </a:lnSpc>
            </a:pPr>
            <a:r>
              <a:rPr lang="en-US" sz="4575" spc="485">
                <a:solidFill>
                  <a:srgbClr val="4D261F"/>
                </a:solidFill>
                <a:latin typeface="Lazydog"/>
                <a:ea typeface="Lazydog"/>
                <a:cs typeface="Lazydog"/>
                <a:sym typeface="Lazydog"/>
              </a:rPr>
              <a:t>MAI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12902415" y="5458481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30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2902415" y="315687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2902415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9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12902415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16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12902415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23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3560253" y="315687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13560253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10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13560253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17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13560253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24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14315338" y="315687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4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14315338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11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14315338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18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14315338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25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15077630" y="315687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5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15077630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12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15077630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19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5077630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26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15756632" y="315687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6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5756632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13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5756632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20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5756632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27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6432423" y="315687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7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6432423" y="3734744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14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6432423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21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6432423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28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17113103" y="2601640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17113103" y="316819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8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17113103" y="4296163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22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17113103" y="4878872"/>
            <a:ext cx="594716" cy="466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29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13660512" y="768370"/>
            <a:ext cx="3650724" cy="75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4435" spc="470">
                <a:solidFill>
                  <a:srgbClr val="4D261F"/>
                </a:solidFill>
                <a:latin typeface="Lazydog"/>
                <a:ea typeface="Lazydog"/>
                <a:cs typeface="Lazydog"/>
                <a:sym typeface="Lazydog"/>
              </a:rPr>
              <a:t>JUIN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2297935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7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2297935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14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2297935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21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2297935" y="9808563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28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3001417" y="743632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3001417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8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3001417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15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3001417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22</a:t>
            </a:r>
          </a:p>
        </p:txBody>
      </p:sp>
      <p:sp>
        <p:nvSpPr>
          <p:cNvPr id="156" name="TextBox 156"/>
          <p:cNvSpPr txBox="1"/>
          <p:nvPr/>
        </p:nvSpPr>
        <p:spPr>
          <a:xfrm>
            <a:off x="3001417" y="9808563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29</a:t>
            </a:r>
          </a:p>
        </p:txBody>
      </p:sp>
      <p:sp>
        <p:nvSpPr>
          <p:cNvPr id="157" name="TextBox 157"/>
          <p:cNvSpPr txBox="1"/>
          <p:nvPr/>
        </p:nvSpPr>
        <p:spPr>
          <a:xfrm>
            <a:off x="3846775" y="743632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3846775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9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3846775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16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3846775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23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3846775" y="9808563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30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4635751" y="9808563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31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4635751" y="743632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4635751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10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4635751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17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4635751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24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5369352" y="743632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4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5369352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11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5369352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18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5369352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25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6036630" y="743632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5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6036630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12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6036630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19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6036630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26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6787410" y="743632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6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6787410" y="802720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13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6787410" y="8607791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20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6787410" y="9189666"/>
            <a:ext cx="637840" cy="4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2853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27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3007991" y="5649273"/>
            <a:ext cx="3760051" cy="76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5"/>
              </a:lnSpc>
            </a:pPr>
            <a:r>
              <a:rPr lang="en-US" sz="4567" spc="484">
                <a:solidFill>
                  <a:srgbClr val="4D261F"/>
                </a:solidFill>
                <a:latin typeface="Lazydog"/>
                <a:ea typeface="Lazydog"/>
                <a:cs typeface="Lazydog"/>
                <a:sym typeface="Lazydog"/>
              </a:rPr>
              <a:t>JUILLET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8778139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4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8778139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11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8778139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18</a:t>
            </a:r>
          </a:p>
        </p:txBody>
      </p:sp>
      <p:sp>
        <p:nvSpPr>
          <p:cNvPr id="183" name="TextBox 183"/>
          <p:cNvSpPr txBox="1"/>
          <p:nvPr/>
        </p:nvSpPr>
        <p:spPr>
          <a:xfrm>
            <a:off x="8778139" y="9689059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25</a:t>
            </a:r>
          </a:p>
        </p:txBody>
      </p:sp>
      <p:sp>
        <p:nvSpPr>
          <p:cNvPr id="184" name="TextBox 184"/>
          <p:cNvSpPr txBox="1"/>
          <p:nvPr/>
        </p:nvSpPr>
        <p:spPr>
          <a:xfrm>
            <a:off x="9450094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5</a:t>
            </a:r>
          </a:p>
        </p:txBody>
      </p:sp>
      <p:sp>
        <p:nvSpPr>
          <p:cNvPr id="185" name="TextBox 185"/>
          <p:cNvSpPr txBox="1"/>
          <p:nvPr/>
        </p:nvSpPr>
        <p:spPr>
          <a:xfrm>
            <a:off x="9450094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12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9450094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19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9450094" y="9689059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26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10281375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6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10281375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13</a:t>
            </a:r>
          </a:p>
        </p:txBody>
      </p:sp>
      <p:sp>
        <p:nvSpPr>
          <p:cNvPr id="190" name="TextBox 190"/>
          <p:cNvSpPr txBox="1"/>
          <p:nvPr/>
        </p:nvSpPr>
        <p:spPr>
          <a:xfrm>
            <a:off x="10281375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20</a:t>
            </a:r>
          </a:p>
        </p:txBody>
      </p:sp>
      <p:sp>
        <p:nvSpPr>
          <p:cNvPr id="191" name="TextBox 191"/>
          <p:cNvSpPr txBox="1"/>
          <p:nvPr/>
        </p:nvSpPr>
        <p:spPr>
          <a:xfrm>
            <a:off x="10281375" y="9689059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27</a:t>
            </a:r>
          </a:p>
        </p:txBody>
      </p:sp>
      <p:sp>
        <p:nvSpPr>
          <p:cNvPr id="192" name="TextBox 192"/>
          <p:cNvSpPr txBox="1"/>
          <p:nvPr/>
        </p:nvSpPr>
        <p:spPr>
          <a:xfrm>
            <a:off x="11019161" y="9689059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28</a:t>
            </a:r>
          </a:p>
        </p:txBody>
      </p:sp>
      <p:sp>
        <p:nvSpPr>
          <p:cNvPr id="193" name="TextBox 193"/>
          <p:cNvSpPr txBox="1"/>
          <p:nvPr/>
        </p:nvSpPr>
        <p:spPr>
          <a:xfrm>
            <a:off x="11019161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7</a:t>
            </a:r>
          </a:p>
        </p:txBody>
      </p:sp>
      <p:sp>
        <p:nvSpPr>
          <p:cNvPr id="194" name="TextBox 194"/>
          <p:cNvSpPr txBox="1"/>
          <p:nvPr/>
        </p:nvSpPr>
        <p:spPr>
          <a:xfrm>
            <a:off x="11019161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14</a:t>
            </a:r>
          </a:p>
        </p:txBody>
      </p:sp>
      <p:sp>
        <p:nvSpPr>
          <p:cNvPr id="195" name="TextBox 195"/>
          <p:cNvSpPr txBox="1"/>
          <p:nvPr/>
        </p:nvSpPr>
        <p:spPr>
          <a:xfrm>
            <a:off x="11019161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21</a:t>
            </a:r>
          </a:p>
        </p:txBody>
      </p:sp>
      <p:sp>
        <p:nvSpPr>
          <p:cNvPr id="196" name="TextBox 196"/>
          <p:cNvSpPr txBox="1"/>
          <p:nvPr/>
        </p:nvSpPr>
        <p:spPr>
          <a:xfrm>
            <a:off x="11743265" y="9689059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29</a:t>
            </a:r>
          </a:p>
        </p:txBody>
      </p:sp>
      <p:sp>
        <p:nvSpPr>
          <p:cNvPr id="197" name="TextBox 197"/>
          <p:cNvSpPr txBox="1"/>
          <p:nvPr/>
        </p:nvSpPr>
        <p:spPr>
          <a:xfrm>
            <a:off x="11743265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8</a:t>
            </a:r>
          </a:p>
        </p:txBody>
      </p:sp>
      <p:sp>
        <p:nvSpPr>
          <p:cNvPr id="198" name="TextBox 198"/>
          <p:cNvSpPr txBox="1"/>
          <p:nvPr/>
        </p:nvSpPr>
        <p:spPr>
          <a:xfrm>
            <a:off x="11743265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15</a:t>
            </a:r>
          </a:p>
        </p:txBody>
      </p:sp>
      <p:sp>
        <p:nvSpPr>
          <p:cNvPr id="199" name="TextBox 199"/>
          <p:cNvSpPr txBox="1"/>
          <p:nvPr/>
        </p:nvSpPr>
        <p:spPr>
          <a:xfrm>
            <a:off x="11743265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22</a:t>
            </a:r>
          </a:p>
        </p:txBody>
      </p:sp>
      <p:sp>
        <p:nvSpPr>
          <p:cNvPr id="200" name="TextBox 200"/>
          <p:cNvSpPr txBox="1"/>
          <p:nvPr/>
        </p:nvSpPr>
        <p:spPr>
          <a:xfrm>
            <a:off x="11743265" y="7335974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</a:t>
            </a:r>
          </a:p>
        </p:txBody>
      </p:sp>
      <p:sp>
        <p:nvSpPr>
          <p:cNvPr id="201" name="TextBox 201"/>
          <p:cNvSpPr txBox="1"/>
          <p:nvPr/>
        </p:nvSpPr>
        <p:spPr>
          <a:xfrm>
            <a:off x="12467369" y="9689059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30</a:t>
            </a:r>
          </a:p>
        </p:txBody>
      </p:sp>
      <p:sp>
        <p:nvSpPr>
          <p:cNvPr id="202" name="TextBox 202"/>
          <p:cNvSpPr txBox="1"/>
          <p:nvPr/>
        </p:nvSpPr>
        <p:spPr>
          <a:xfrm>
            <a:off x="12467369" y="7335974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</a:t>
            </a:r>
          </a:p>
        </p:txBody>
      </p:sp>
      <p:sp>
        <p:nvSpPr>
          <p:cNvPr id="203" name="TextBox 203"/>
          <p:cNvSpPr txBox="1"/>
          <p:nvPr/>
        </p:nvSpPr>
        <p:spPr>
          <a:xfrm>
            <a:off x="12467369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9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12467369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16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12467369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23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13159505" y="7335974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13159505" y="792207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10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13159505" y="8497981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17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13159505" y="9075158"/>
            <a:ext cx="61709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24</a:t>
            </a:r>
          </a:p>
        </p:txBody>
      </p:sp>
      <p:sp>
        <p:nvSpPr>
          <p:cNvPr id="210" name="TextBox 210"/>
          <p:cNvSpPr txBox="1"/>
          <p:nvPr/>
        </p:nvSpPr>
        <p:spPr>
          <a:xfrm>
            <a:off x="13162860" y="9689059"/>
            <a:ext cx="610387" cy="46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sz="2830">
                <a:solidFill>
                  <a:srgbClr val="4D261F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31</a:t>
            </a:r>
          </a:p>
        </p:txBody>
      </p:sp>
      <p:sp>
        <p:nvSpPr>
          <p:cNvPr id="211" name="TextBox 211"/>
          <p:cNvSpPr txBox="1"/>
          <p:nvPr/>
        </p:nvSpPr>
        <p:spPr>
          <a:xfrm>
            <a:off x="9322714" y="5553515"/>
            <a:ext cx="3729695" cy="75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</a:pPr>
            <a:r>
              <a:rPr lang="en-US" sz="4531" spc="480">
                <a:solidFill>
                  <a:srgbClr val="4D261F"/>
                </a:solidFill>
                <a:latin typeface="Lazydog"/>
                <a:ea typeface="Lazydog"/>
                <a:cs typeface="Lazydog"/>
                <a:sym typeface="Lazydog"/>
              </a:rPr>
              <a:t>AOÛT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1906" y="387779"/>
            <a:ext cx="16477394" cy="9268534"/>
          </a:xfrm>
          <a:custGeom>
            <a:avLst/>
            <a:gdLst/>
            <a:ahLst/>
            <a:cxnLst/>
            <a:rect l="l" t="t" r="r" b="b"/>
            <a:pathLst>
              <a:path w="16477394" h="9268534">
                <a:moveTo>
                  <a:pt x="0" y="0"/>
                </a:moveTo>
                <a:lnTo>
                  <a:pt x="16477394" y="0"/>
                </a:lnTo>
                <a:lnTo>
                  <a:pt x="16477394" y="9268534"/>
                </a:lnTo>
                <a:lnTo>
                  <a:pt x="0" y="9268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1906" y="439822"/>
            <a:ext cx="16384872" cy="9216491"/>
          </a:xfrm>
          <a:custGeom>
            <a:avLst/>
            <a:gdLst/>
            <a:ahLst/>
            <a:cxnLst/>
            <a:rect l="l" t="t" r="r" b="b"/>
            <a:pathLst>
              <a:path w="16384872" h="9216491">
                <a:moveTo>
                  <a:pt x="0" y="0"/>
                </a:moveTo>
                <a:lnTo>
                  <a:pt x="16384873" y="0"/>
                </a:lnTo>
                <a:lnTo>
                  <a:pt x="16384873" y="9216491"/>
                </a:lnTo>
                <a:lnTo>
                  <a:pt x="0" y="92164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1906" y="450391"/>
            <a:ext cx="16608253" cy="9143310"/>
          </a:xfrm>
          <a:custGeom>
            <a:avLst/>
            <a:gdLst/>
            <a:ahLst/>
            <a:cxnLst/>
            <a:rect l="l" t="t" r="r" b="b"/>
            <a:pathLst>
              <a:path w="16608253" h="9143310">
                <a:moveTo>
                  <a:pt x="0" y="0"/>
                </a:moveTo>
                <a:lnTo>
                  <a:pt x="16608254" y="0"/>
                </a:lnTo>
                <a:lnTo>
                  <a:pt x="16608254" y="9143310"/>
                </a:lnTo>
                <a:lnTo>
                  <a:pt x="0" y="9143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87" b="-1087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" t="-108076" r="-130" b="-10807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886316" y="173798"/>
            <a:ext cx="5983702" cy="8265767"/>
            <a:chOff x="0" y="0"/>
            <a:chExt cx="7978270" cy="1102102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978270" cy="11021022"/>
              <a:chOff x="0" y="0"/>
              <a:chExt cx="2240183" cy="30945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40183" cy="3094544"/>
              </a:xfrm>
              <a:custGeom>
                <a:avLst/>
                <a:gdLst/>
                <a:ahLst/>
                <a:cxnLst/>
                <a:rect l="l" t="t" r="r" b="b"/>
                <a:pathLst>
                  <a:path w="2240183" h="3094544">
                    <a:moveTo>
                      <a:pt x="58793" y="0"/>
                    </a:moveTo>
                    <a:lnTo>
                      <a:pt x="2181390" y="0"/>
                    </a:lnTo>
                    <a:cubicBezTo>
                      <a:pt x="2213861" y="0"/>
                      <a:pt x="2240183" y="26323"/>
                      <a:pt x="2240183" y="58793"/>
                    </a:cubicBezTo>
                    <a:lnTo>
                      <a:pt x="2240183" y="3035751"/>
                    </a:lnTo>
                    <a:cubicBezTo>
                      <a:pt x="2240183" y="3068222"/>
                      <a:pt x="2213861" y="3094544"/>
                      <a:pt x="2181390" y="3094544"/>
                    </a:cubicBezTo>
                    <a:lnTo>
                      <a:pt x="58793" y="3094544"/>
                    </a:lnTo>
                    <a:cubicBezTo>
                      <a:pt x="26323" y="3094544"/>
                      <a:pt x="0" y="3068222"/>
                      <a:pt x="0" y="3035751"/>
                    </a:cubicBezTo>
                    <a:lnTo>
                      <a:pt x="0" y="58793"/>
                    </a:lnTo>
                    <a:cubicBezTo>
                      <a:pt x="0" y="26323"/>
                      <a:pt x="26323" y="0"/>
                      <a:pt x="58793" y="0"/>
                    </a:cubicBezTo>
                    <a:close/>
                  </a:path>
                </a:pathLst>
              </a:custGeom>
              <a:solidFill>
                <a:srgbClr val="F8F0E5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240183" cy="3132644"/>
              </a:xfrm>
              <a:prstGeom prst="rect">
                <a:avLst/>
              </a:prstGeom>
            </p:spPr>
            <p:txBody>
              <a:bodyPr lIns="43718" tIns="43718" rIns="43718" bIns="43718" rtlCol="0" anchor="ctr"/>
              <a:lstStyle/>
              <a:p>
                <a:pPr algn="l">
                  <a:lnSpc>
                    <a:spcPts val="279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888022" y="263942"/>
              <a:ext cx="4202225" cy="1396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4"/>
                </a:lnSpc>
                <a:spcBef>
                  <a:spcPct val="0"/>
                </a:spcBef>
              </a:pPr>
              <a:r>
                <a:rPr lang="en-US" sz="6296">
                  <a:solidFill>
                    <a:srgbClr val="000000"/>
                  </a:solidFill>
                  <a:latin typeface="Sweet Belly Script"/>
                  <a:ea typeface="Sweet Belly Script"/>
                  <a:cs typeface="Sweet Belly Script"/>
                  <a:sym typeface="Sweet Belly Script"/>
                </a:rPr>
                <a:t>Entrée: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2696264"/>
            <a:ext cx="9925907" cy="2124475"/>
            <a:chOff x="0" y="0"/>
            <a:chExt cx="4690563" cy="10039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90563" cy="1003937"/>
            </a:xfrm>
            <a:custGeom>
              <a:avLst/>
              <a:gdLst/>
              <a:ahLst/>
              <a:cxnLst/>
              <a:rect l="l" t="t" r="r" b="b"/>
              <a:pathLst>
                <a:path w="4690563" h="1003937">
                  <a:moveTo>
                    <a:pt x="32759" y="0"/>
                  </a:moveTo>
                  <a:lnTo>
                    <a:pt x="4657804" y="0"/>
                  </a:lnTo>
                  <a:cubicBezTo>
                    <a:pt x="4675896" y="0"/>
                    <a:pt x="4690563" y="14667"/>
                    <a:pt x="4690563" y="32759"/>
                  </a:cubicBezTo>
                  <a:lnTo>
                    <a:pt x="4690563" y="971178"/>
                  </a:lnTo>
                  <a:cubicBezTo>
                    <a:pt x="4690563" y="979866"/>
                    <a:pt x="4687112" y="988198"/>
                    <a:pt x="4680968" y="994342"/>
                  </a:cubicBezTo>
                  <a:cubicBezTo>
                    <a:pt x="4674825" y="1000485"/>
                    <a:pt x="4666492" y="1003937"/>
                    <a:pt x="4657804" y="1003937"/>
                  </a:cubicBezTo>
                  <a:lnTo>
                    <a:pt x="32759" y="1003937"/>
                  </a:lnTo>
                  <a:cubicBezTo>
                    <a:pt x="24071" y="1003937"/>
                    <a:pt x="15738" y="1000485"/>
                    <a:pt x="9595" y="994342"/>
                  </a:cubicBezTo>
                  <a:cubicBezTo>
                    <a:pt x="3451" y="988198"/>
                    <a:pt x="0" y="979866"/>
                    <a:pt x="0" y="971178"/>
                  </a:cubicBezTo>
                  <a:lnTo>
                    <a:pt x="0" y="32759"/>
                  </a:lnTo>
                  <a:cubicBezTo>
                    <a:pt x="0" y="24071"/>
                    <a:pt x="3451" y="15738"/>
                    <a:pt x="9595" y="9595"/>
                  </a:cubicBezTo>
                  <a:cubicBezTo>
                    <a:pt x="15738" y="3451"/>
                    <a:pt x="24071" y="0"/>
                    <a:pt x="32759" y="0"/>
                  </a:cubicBezTo>
                  <a:close/>
                </a:path>
              </a:pathLst>
            </a:custGeom>
            <a:solidFill>
              <a:srgbClr val="D7CBB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690563" cy="1042037"/>
            </a:xfrm>
            <a:prstGeom prst="rect">
              <a:avLst/>
            </a:prstGeom>
          </p:spPr>
          <p:txBody>
            <a:bodyPr lIns="43718" tIns="43718" rIns="43718" bIns="43718" rtlCol="0" anchor="ctr"/>
            <a:lstStyle/>
            <a:p>
              <a:pPr algn="l">
                <a:lnSpc>
                  <a:spcPts val="25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554388"/>
            <a:ext cx="11752428" cy="1985673"/>
            <a:chOff x="0" y="0"/>
            <a:chExt cx="15669904" cy="2647564"/>
          </a:xfrm>
        </p:grpSpPr>
        <p:sp>
          <p:nvSpPr>
            <p:cNvPr id="12" name="Freeform 12"/>
            <p:cNvSpPr/>
            <p:nvPr/>
          </p:nvSpPr>
          <p:spPr>
            <a:xfrm>
              <a:off x="0" y="2094342"/>
              <a:ext cx="15669904" cy="553222"/>
            </a:xfrm>
            <a:custGeom>
              <a:avLst/>
              <a:gdLst/>
              <a:ahLst/>
              <a:cxnLst/>
              <a:rect l="l" t="t" r="r" b="b"/>
              <a:pathLst>
                <a:path w="15669904" h="553222">
                  <a:moveTo>
                    <a:pt x="0" y="0"/>
                  </a:moveTo>
                  <a:lnTo>
                    <a:pt x="15669904" y="0"/>
                  </a:lnTo>
                  <a:lnTo>
                    <a:pt x="15669904" y="553222"/>
                  </a:lnTo>
                  <a:lnTo>
                    <a:pt x="0" y="553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3550" b="-5639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546415" y="0"/>
              <a:ext cx="2692743" cy="2370953"/>
            </a:xfrm>
            <a:custGeom>
              <a:avLst/>
              <a:gdLst/>
              <a:ahLst/>
              <a:cxnLst/>
              <a:rect l="l" t="t" r="r" b="b"/>
              <a:pathLst>
                <a:path w="2692743" h="2370953">
                  <a:moveTo>
                    <a:pt x="0" y="0"/>
                  </a:moveTo>
                  <a:lnTo>
                    <a:pt x="2692743" y="0"/>
                  </a:lnTo>
                  <a:lnTo>
                    <a:pt x="2692743" y="2370953"/>
                  </a:lnTo>
                  <a:lnTo>
                    <a:pt x="0" y="237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585" b="-458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72745" y="1185952"/>
              <a:ext cx="1274276" cy="1185001"/>
            </a:xfrm>
            <a:custGeom>
              <a:avLst/>
              <a:gdLst/>
              <a:ahLst/>
              <a:cxnLst/>
              <a:rect l="l" t="t" r="r" b="b"/>
              <a:pathLst>
                <a:path w="1274276" h="1185001">
                  <a:moveTo>
                    <a:pt x="0" y="0"/>
                  </a:moveTo>
                  <a:lnTo>
                    <a:pt x="1274276" y="0"/>
                  </a:lnTo>
                  <a:lnTo>
                    <a:pt x="1274276" y="1185001"/>
                  </a:lnTo>
                  <a:lnTo>
                    <a:pt x="0" y="1185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585" b="-458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1347030" y="967"/>
              <a:ext cx="2092514" cy="2369986"/>
            </a:xfrm>
            <a:custGeom>
              <a:avLst/>
              <a:gdLst/>
              <a:ahLst/>
              <a:cxnLst/>
              <a:rect l="l" t="t" r="r" b="b"/>
              <a:pathLst>
                <a:path w="2092514" h="2369986">
                  <a:moveTo>
                    <a:pt x="2092514" y="0"/>
                  </a:moveTo>
                  <a:lnTo>
                    <a:pt x="0" y="0"/>
                  </a:lnTo>
                  <a:lnTo>
                    <a:pt x="0" y="2369986"/>
                  </a:lnTo>
                  <a:lnTo>
                    <a:pt x="2092514" y="2369986"/>
                  </a:lnTo>
                  <a:lnTo>
                    <a:pt x="2092514" y="0"/>
                  </a:lnTo>
                  <a:close/>
                </a:path>
              </a:pathLst>
            </a:custGeom>
            <a:blipFill>
              <a:blip r:embed="rId6"/>
              <a:stretch>
                <a:fillRect t="-4585" b="-458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2896669" y="865132"/>
              <a:ext cx="1900490" cy="1505821"/>
            </a:xfrm>
            <a:custGeom>
              <a:avLst/>
              <a:gdLst/>
              <a:ahLst/>
              <a:cxnLst/>
              <a:rect l="l" t="t" r="r" b="b"/>
              <a:pathLst>
                <a:path w="1900490" h="1505821">
                  <a:moveTo>
                    <a:pt x="0" y="0"/>
                  </a:moveTo>
                  <a:lnTo>
                    <a:pt x="1900489" y="0"/>
                  </a:lnTo>
                  <a:lnTo>
                    <a:pt x="1900489" y="1505821"/>
                  </a:lnTo>
                  <a:lnTo>
                    <a:pt x="0" y="1505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585" b="-4585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752209" y="352596"/>
              <a:ext cx="8081770" cy="2142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5"/>
                </a:lnSpc>
              </a:pPr>
              <a:r>
                <a:rPr lang="en-US" sz="6665">
                  <a:solidFill>
                    <a:srgbClr val="000000"/>
                  </a:solidFill>
                  <a:latin typeface="Sweet Belly Script"/>
                  <a:ea typeface="Sweet Belly Script"/>
                  <a:cs typeface="Sweet Belly Script"/>
                  <a:sym typeface="Sweet Belly Script"/>
                </a:rPr>
                <a:t>Avant d’arriver à l’école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295900"/>
            <a:ext cx="9925907" cy="2124475"/>
            <a:chOff x="0" y="0"/>
            <a:chExt cx="4690563" cy="10039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90563" cy="1003937"/>
            </a:xfrm>
            <a:custGeom>
              <a:avLst/>
              <a:gdLst/>
              <a:ahLst/>
              <a:cxnLst/>
              <a:rect l="l" t="t" r="r" b="b"/>
              <a:pathLst>
                <a:path w="4690563" h="1003937">
                  <a:moveTo>
                    <a:pt x="32759" y="0"/>
                  </a:moveTo>
                  <a:lnTo>
                    <a:pt x="4657804" y="0"/>
                  </a:lnTo>
                  <a:cubicBezTo>
                    <a:pt x="4675896" y="0"/>
                    <a:pt x="4690563" y="14667"/>
                    <a:pt x="4690563" y="32759"/>
                  </a:cubicBezTo>
                  <a:lnTo>
                    <a:pt x="4690563" y="971178"/>
                  </a:lnTo>
                  <a:cubicBezTo>
                    <a:pt x="4690563" y="979866"/>
                    <a:pt x="4687112" y="988198"/>
                    <a:pt x="4680968" y="994342"/>
                  </a:cubicBezTo>
                  <a:cubicBezTo>
                    <a:pt x="4674825" y="1000485"/>
                    <a:pt x="4666492" y="1003937"/>
                    <a:pt x="4657804" y="1003937"/>
                  </a:cubicBezTo>
                  <a:lnTo>
                    <a:pt x="32759" y="1003937"/>
                  </a:lnTo>
                  <a:cubicBezTo>
                    <a:pt x="24071" y="1003937"/>
                    <a:pt x="15738" y="1000485"/>
                    <a:pt x="9595" y="994342"/>
                  </a:cubicBezTo>
                  <a:cubicBezTo>
                    <a:pt x="3451" y="988198"/>
                    <a:pt x="0" y="979866"/>
                    <a:pt x="0" y="971178"/>
                  </a:cubicBezTo>
                  <a:lnTo>
                    <a:pt x="0" y="32759"/>
                  </a:lnTo>
                  <a:cubicBezTo>
                    <a:pt x="0" y="24071"/>
                    <a:pt x="3451" y="15738"/>
                    <a:pt x="9595" y="9595"/>
                  </a:cubicBezTo>
                  <a:cubicBezTo>
                    <a:pt x="15738" y="3451"/>
                    <a:pt x="24071" y="0"/>
                    <a:pt x="32759" y="0"/>
                  </a:cubicBezTo>
                  <a:close/>
                </a:path>
              </a:pathLst>
            </a:custGeom>
            <a:solidFill>
              <a:srgbClr val="D7CBB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690563" cy="1042037"/>
            </a:xfrm>
            <a:prstGeom prst="rect">
              <a:avLst/>
            </a:prstGeom>
          </p:spPr>
          <p:txBody>
            <a:bodyPr lIns="43718" tIns="43718" rIns="43718" bIns="43718" rtlCol="0" anchor="ctr"/>
            <a:lstStyle/>
            <a:p>
              <a:pPr algn="l">
                <a:lnSpc>
                  <a:spcPts val="25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7896625"/>
            <a:ext cx="9925907" cy="2124475"/>
            <a:chOff x="0" y="0"/>
            <a:chExt cx="4690563" cy="10039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690563" cy="1003937"/>
            </a:xfrm>
            <a:custGeom>
              <a:avLst/>
              <a:gdLst/>
              <a:ahLst/>
              <a:cxnLst/>
              <a:rect l="l" t="t" r="r" b="b"/>
              <a:pathLst>
                <a:path w="4690563" h="1003937">
                  <a:moveTo>
                    <a:pt x="32759" y="0"/>
                  </a:moveTo>
                  <a:lnTo>
                    <a:pt x="4657804" y="0"/>
                  </a:lnTo>
                  <a:cubicBezTo>
                    <a:pt x="4675896" y="0"/>
                    <a:pt x="4690563" y="14667"/>
                    <a:pt x="4690563" y="32759"/>
                  </a:cubicBezTo>
                  <a:lnTo>
                    <a:pt x="4690563" y="971178"/>
                  </a:lnTo>
                  <a:cubicBezTo>
                    <a:pt x="4690563" y="979866"/>
                    <a:pt x="4687112" y="988198"/>
                    <a:pt x="4680968" y="994342"/>
                  </a:cubicBezTo>
                  <a:cubicBezTo>
                    <a:pt x="4674825" y="1000485"/>
                    <a:pt x="4666492" y="1003937"/>
                    <a:pt x="4657804" y="1003937"/>
                  </a:cubicBezTo>
                  <a:lnTo>
                    <a:pt x="32759" y="1003937"/>
                  </a:lnTo>
                  <a:cubicBezTo>
                    <a:pt x="24071" y="1003937"/>
                    <a:pt x="15738" y="1000485"/>
                    <a:pt x="9595" y="994342"/>
                  </a:cubicBezTo>
                  <a:cubicBezTo>
                    <a:pt x="3451" y="988198"/>
                    <a:pt x="0" y="979866"/>
                    <a:pt x="0" y="971178"/>
                  </a:cubicBezTo>
                  <a:lnTo>
                    <a:pt x="0" y="32759"/>
                  </a:lnTo>
                  <a:cubicBezTo>
                    <a:pt x="0" y="24071"/>
                    <a:pt x="3451" y="15738"/>
                    <a:pt x="9595" y="9595"/>
                  </a:cubicBezTo>
                  <a:cubicBezTo>
                    <a:pt x="15738" y="3451"/>
                    <a:pt x="24071" y="0"/>
                    <a:pt x="32759" y="0"/>
                  </a:cubicBezTo>
                  <a:close/>
                </a:path>
              </a:pathLst>
            </a:custGeom>
            <a:solidFill>
              <a:srgbClr val="D7CBB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690563" cy="1042037"/>
            </a:xfrm>
            <a:prstGeom prst="rect">
              <a:avLst/>
            </a:prstGeom>
          </p:spPr>
          <p:txBody>
            <a:bodyPr lIns="43718" tIns="43718" rIns="43718" bIns="43718" rtlCol="0" anchor="ctr"/>
            <a:lstStyle/>
            <a:p>
              <a:pPr algn="l">
                <a:lnSpc>
                  <a:spcPts val="25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059037" y="2924804"/>
            <a:ext cx="1516718" cy="1577860"/>
          </a:xfrm>
          <a:custGeom>
            <a:avLst/>
            <a:gdLst/>
            <a:ahLst/>
            <a:cxnLst/>
            <a:rect l="l" t="t" r="r" b="b"/>
            <a:pathLst>
              <a:path w="1516718" h="1577860">
                <a:moveTo>
                  <a:pt x="0" y="0"/>
                </a:moveTo>
                <a:lnTo>
                  <a:pt x="1516718" y="0"/>
                </a:lnTo>
                <a:lnTo>
                  <a:pt x="1516718" y="1577860"/>
                </a:lnTo>
                <a:lnTo>
                  <a:pt x="0" y="15778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165912" y="5889589"/>
            <a:ext cx="5651484" cy="92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  <a:spcBef>
                <a:spcPct val="0"/>
              </a:spcBef>
            </a:pPr>
            <a:r>
              <a:rPr lang="en-US" sz="5429">
                <a:solidFill>
                  <a:srgbClr val="000000"/>
                </a:solidFill>
                <a:latin typeface="Sweet Belly Script"/>
                <a:ea typeface="Sweet Belly Script"/>
                <a:cs typeface="Sweet Belly Script"/>
                <a:sym typeface="Sweet Belly Script"/>
              </a:rPr>
              <a:t>Mettre l’uniforme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65912" y="8490314"/>
            <a:ext cx="5651484" cy="92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  <a:spcBef>
                <a:spcPct val="0"/>
              </a:spcBef>
            </a:pPr>
            <a:r>
              <a:rPr lang="en-US" sz="5429">
                <a:solidFill>
                  <a:srgbClr val="000000"/>
                </a:solidFill>
                <a:latin typeface="Sweet Belly Script"/>
                <a:ea typeface="Sweet Belly Script"/>
                <a:cs typeface="Sweet Belly Script"/>
                <a:sym typeface="Sweet Belly Script"/>
              </a:rPr>
              <a:t>Prendre l’autobus</a:t>
            </a:r>
          </a:p>
        </p:txBody>
      </p:sp>
      <p:sp>
        <p:nvSpPr>
          <p:cNvPr id="27" name="Freeform 27"/>
          <p:cNvSpPr/>
          <p:nvPr/>
        </p:nvSpPr>
        <p:spPr>
          <a:xfrm>
            <a:off x="8211437" y="8169933"/>
            <a:ext cx="1516718" cy="1577860"/>
          </a:xfrm>
          <a:custGeom>
            <a:avLst/>
            <a:gdLst/>
            <a:ahLst/>
            <a:cxnLst/>
            <a:rect l="l" t="t" r="r" b="b"/>
            <a:pathLst>
              <a:path w="1516718" h="1577860">
                <a:moveTo>
                  <a:pt x="0" y="0"/>
                </a:moveTo>
                <a:lnTo>
                  <a:pt x="1516718" y="0"/>
                </a:lnTo>
                <a:lnTo>
                  <a:pt x="1516718" y="1577859"/>
                </a:lnTo>
                <a:lnTo>
                  <a:pt x="0" y="1577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211437" y="5569208"/>
            <a:ext cx="1516718" cy="1577860"/>
          </a:xfrm>
          <a:custGeom>
            <a:avLst/>
            <a:gdLst/>
            <a:ahLst/>
            <a:cxnLst/>
            <a:rect l="l" t="t" r="r" b="b"/>
            <a:pathLst>
              <a:path w="1516718" h="1577860">
                <a:moveTo>
                  <a:pt x="0" y="0"/>
                </a:moveTo>
                <a:lnTo>
                  <a:pt x="1516718" y="0"/>
                </a:lnTo>
                <a:lnTo>
                  <a:pt x="1516718" y="1577859"/>
                </a:lnTo>
                <a:lnTo>
                  <a:pt x="0" y="1577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969485" y="1458989"/>
            <a:ext cx="3817366" cy="4110219"/>
          </a:xfrm>
          <a:custGeom>
            <a:avLst/>
            <a:gdLst/>
            <a:ahLst/>
            <a:cxnLst/>
            <a:rect l="l" t="t" r="r" b="b"/>
            <a:pathLst>
              <a:path w="3817366" h="4110219">
                <a:moveTo>
                  <a:pt x="0" y="0"/>
                </a:moveTo>
                <a:lnTo>
                  <a:pt x="3817365" y="0"/>
                </a:lnTo>
                <a:lnTo>
                  <a:pt x="3817365" y="4110219"/>
                </a:lnTo>
                <a:lnTo>
                  <a:pt x="0" y="4110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971908" y="5661710"/>
            <a:ext cx="5812520" cy="4359390"/>
          </a:xfrm>
          <a:custGeom>
            <a:avLst/>
            <a:gdLst/>
            <a:ahLst/>
            <a:cxnLst/>
            <a:rect l="l" t="t" r="r" b="b"/>
            <a:pathLst>
              <a:path w="5812520" h="4359390">
                <a:moveTo>
                  <a:pt x="0" y="0"/>
                </a:moveTo>
                <a:lnTo>
                  <a:pt x="5812519" y="0"/>
                </a:lnTo>
                <a:lnTo>
                  <a:pt x="5812519" y="4359390"/>
                </a:lnTo>
                <a:lnTo>
                  <a:pt x="0" y="43593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5400000">
            <a:off x="12442614" y="6208055"/>
            <a:ext cx="2213588" cy="669610"/>
          </a:xfrm>
          <a:custGeom>
            <a:avLst/>
            <a:gdLst/>
            <a:ahLst/>
            <a:cxnLst/>
            <a:rect l="l" t="t" r="r" b="b"/>
            <a:pathLst>
              <a:path w="2213588" h="669610">
                <a:moveTo>
                  <a:pt x="0" y="0"/>
                </a:moveTo>
                <a:lnTo>
                  <a:pt x="2213588" y="0"/>
                </a:lnTo>
                <a:lnTo>
                  <a:pt x="2213588" y="669610"/>
                </a:lnTo>
                <a:lnTo>
                  <a:pt x="0" y="669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165912" y="3196902"/>
            <a:ext cx="5651484" cy="9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1"/>
              </a:lnSpc>
            </a:pPr>
            <a:r>
              <a:rPr lang="en-US" sz="5429">
                <a:solidFill>
                  <a:srgbClr val="000000"/>
                </a:solidFill>
                <a:latin typeface="Sweet Belly Script"/>
                <a:ea typeface="Sweet Belly Script"/>
                <a:cs typeface="Sweet Belly Script"/>
                <a:sym typeface="Sweet Belly Script"/>
              </a:rPr>
              <a:t>Bien déjeuner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64642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9113" y="1695263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64642" y="3672783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859113" y="5650302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1823" y="2189643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48" y="4661542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1823" y="7133441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120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59113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68567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64642" y="7627821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18184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8727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948212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68755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78241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24172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809376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805637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990841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87102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172306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51635" y="4962673"/>
            <a:ext cx="612817" cy="1372967"/>
          </a:xfrm>
          <a:custGeom>
            <a:avLst/>
            <a:gdLst/>
            <a:ahLst/>
            <a:cxnLst/>
            <a:rect l="l" t="t" r="r" b="b"/>
            <a:pathLst>
              <a:path w="612817" h="1372967">
                <a:moveTo>
                  <a:pt x="0" y="0"/>
                </a:moveTo>
                <a:lnTo>
                  <a:pt x="612817" y="0"/>
                </a:lnTo>
                <a:lnTo>
                  <a:pt x="612817" y="1372967"/>
                </a:lnTo>
                <a:lnTo>
                  <a:pt x="0" y="137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5800" y="1695263"/>
          <a:ext cx="16221075" cy="6718155"/>
        </p:xfrm>
        <a:graphic>
          <a:graphicData uri="http://schemas.openxmlformats.org/drawingml/2006/table">
            <a:tbl>
              <a:tblPr/>
              <a:tblGrid>
                <a:gridCol w="248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90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Avant que la cloche sonne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539748" lvl="1" indent="-269874" algn="l">
                        <a:lnSpc>
                          <a:spcPts val="349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499" b="1">
                          <a:solidFill>
                            <a:srgbClr val="67652E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Cafétéria Bergeron, casier, ping-pong, discuter, bibliothèque, local d’informatique, etc.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81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8h50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561337" lvl="1" indent="-280669" algn="l">
                        <a:lnSpc>
                          <a:spcPts val="36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599" b="1">
                          <a:solidFill>
                            <a:srgbClr val="67652E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Son de la première cloche + escalier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81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8h57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561337" lvl="1" indent="-280669" algn="l">
                        <a:lnSpc>
                          <a:spcPts val="36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599" b="1">
                          <a:solidFill>
                            <a:srgbClr val="67652E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Son de la deuxième cloche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181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8h58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561337" lvl="1" indent="-280669" algn="l">
                        <a:lnSpc>
                          <a:spcPts val="36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599" b="1">
                          <a:solidFill>
                            <a:srgbClr val="67652E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Son de la troisième cloche: début des cours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1814">
                <a:tc gridSpan="2"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5 cours/jour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5 cours/jour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1814">
                <a:tc gridSpan="2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7652E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7 minutes de transition entre les périodes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7652E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7 minutes de transition entre les périodes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Freeform 26"/>
          <p:cNvSpPr/>
          <p:nvPr/>
        </p:nvSpPr>
        <p:spPr>
          <a:xfrm>
            <a:off x="28098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48641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258127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778670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488155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008698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374984" y="399863"/>
            <a:ext cx="956270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AM</a:t>
            </a:r>
          </a:p>
        </p:txBody>
      </p:sp>
      <p:graphicFrame>
        <p:nvGraphicFramePr>
          <p:cNvPr id="33" name="Table 33"/>
          <p:cNvGraphicFramePr>
            <a:graphicFrameLocks noGrp="1"/>
          </p:cNvGraphicFramePr>
          <p:nvPr/>
        </p:nvGraphicFramePr>
        <p:xfrm>
          <a:off x="1038225" y="8413419"/>
          <a:ext cx="16221075" cy="1099791"/>
        </p:xfrm>
        <a:graphic>
          <a:graphicData uri="http://schemas.openxmlformats.org/drawingml/2006/table">
            <a:tbl>
              <a:tblPr/>
              <a:tblGrid>
                <a:gridCol w="248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026">
                <a:tc gridSpan="2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7652E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École ouverte de 7h à 18h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67652E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École ouverte de 7h à 18h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184903" y="1435912"/>
          <a:ext cx="16230600" cy="8562975"/>
        </p:xfrm>
        <a:graphic>
          <a:graphicData uri="http://schemas.openxmlformats.org/drawingml/2006/table">
            <a:tbl>
              <a:tblPr/>
              <a:tblGrid>
                <a:gridCol w="541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9846">
                <a:tc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Repas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Activités du midi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Centres d’aide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3129">
                <a:tc>
                  <a:txBody>
                    <a:bodyPr/>
                    <a:lstStyle/>
                    <a:p>
                      <a:pPr marL="777232" lvl="1" indent="-388616" algn="l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Lunch</a:t>
                      </a:r>
                      <a:endParaRPr lang="en-US" sz="1100"/>
                    </a:p>
                    <a:p>
                      <a:pPr marL="777232" lvl="1" indent="-388616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Comptoir panini</a:t>
                      </a:r>
                    </a:p>
                    <a:p>
                      <a:pPr marL="777232" lvl="1" indent="-388616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Comptoir pâtes</a:t>
                      </a:r>
                    </a:p>
                    <a:p>
                      <a:pPr marL="777232" lvl="1" indent="-388616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Cafétéria</a:t>
                      </a:r>
                    </a:p>
                  </a:txBody>
                  <a:tcPr marL="190500" marR="190500" marT="190500" marB="190500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tc>
                  <a:txBody>
                    <a:bodyPr/>
                    <a:lstStyle/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Art</a:t>
                      </a:r>
                      <a:endParaRPr lang="en-US" sz="1100"/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Danse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Causerie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Écolo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Bibliothèque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Génie en herbe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Informatique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Musique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Pastorale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Sport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Etc.</a:t>
                      </a:r>
                    </a:p>
                  </a:txBody>
                  <a:tcPr marL="190500" marR="190500" marT="190500" marB="190500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tc>
                  <a:txBody>
                    <a:bodyPr/>
                    <a:lstStyle/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Mathématique</a:t>
                      </a:r>
                      <a:endParaRPr lang="en-US" sz="1100"/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Français</a:t>
                      </a:r>
                    </a:p>
                    <a:p>
                      <a:pPr marL="777234" lvl="1" indent="-388617" algn="l">
                        <a:lnSpc>
                          <a:spcPts val="5039"/>
                        </a:lnSpc>
                        <a:buFont typeface="Arial"/>
                        <a:buChar char="•"/>
                      </a:pPr>
                      <a:r>
                        <a:rPr lang="en-US" sz="3599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Anglais</a:t>
                      </a:r>
                    </a:p>
                  </a:txBody>
                  <a:tcPr marL="190500" marR="190500" marT="190500" marB="190500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1939384" y="7137571"/>
            <a:ext cx="3593262" cy="2711279"/>
          </a:xfrm>
          <a:custGeom>
            <a:avLst/>
            <a:gdLst/>
            <a:ahLst/>
            <a:cxnLst/>
            <a:rect l="l" t="t" r="r" b="b"/>
            <a:pathLst>
              <a:path w="3593262" h="2711279">
                <a:moveTo>
                  <a:pt x="0" y="0"/>
                </a:moveTo>
                <a:lnTo>
                  <a:pt x="3593261" y="0"/>
                </a:lnTo>
                <a:lnTo>
                  <a:pt x="3593261" y="2711279"/>
                </a:lnTo>
                <a:lnTo>
                  <a:pt x="0" y="2711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799999">
            <a:off x="14775331" y="7289756"/>
            <a:ext cx="2640172" cy="2709132"/>
          </a:xfrm>
          <a:custGeom>
            <a:avLst/>
            <a:gdLst/>
            <a:ahLst/>
            <a:cxnLst/>
            <a:rect l="l" t="t" r="r" b="b"/>
            <a:pathLst>
              <a:path w="2640172" h="2709132">
                <a:moveTo>
                  <a:pt x="0" y="0"/>
                </a:moveTo>
                <a:lnTo>
                  <a:pt x="2640172" y="0"/>
                </a:lnTo>
                <a:lnTo>
                  <a:pt x="2640172" y="2709131"/>
                </a:lnTo>
                <a:lnTo>
                  <a:pt x="0" y="2709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42553" y="188137"/>
            <a:ext cx="811530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Dîner</a:t>
            </a:r>
          </a:p>
        </p:txBody>
      </p:sp>
      <p:sp>
        <p:nvSpPr>
          <p:cNvPr id="6" name="TextBox 6"/>
          <p:cNvSpPr txBox="1"/>
          <p:nvPr/>
        </p:nvSpPr>
        <p:spPr>
          <a:xfrm rot="-418436">
            <a:off x="10178308" y="5990003"/>
            <a:ext cx="8229600" cy="1842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</a:pPr>
            <a:r>
              <a:rPr lang="en-US" sz="3500" b="1">
                <a:solidFill>
                  <a:srgbClr val="C75A05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L’horaire des activités midi et des centres d’aide est disponible sur COBA dans la section Documents publics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94687" y="0"/>
            <a:ext cx="5806017" cy="8710297"/>
            <a:chOff x="0" y="0"/>
            <a:chExt cx="7741356" cy="11613729"/>
          </a:xfrm>
        </p:grpSpPr>
        <p:sp>
          <p:nvSpPr>
            <p:cNvPr id="8" name="Freeform 8"/>
            <p:cNvSpPr/>
            <p:nvPr/>
          </p:nvSpPr>
          <p:spPr>
            <a:xfrm rot="-997049">
              <a:off x="1075375" y="3008166"/>
              <a:ext cx="5644985" cy="7964705"/>
            </a:xfrm>
            <a:custGeom>
              <a:avLst/>
              <a:gdLst/>
              <a:ahLst/>
              <a:cxnLst/>
              <a:rect l="l" t="t" r="r" b="b"/>
              <a:pathLst>
                <a:path w="5644985" h="7964705">
                  <a:moveTo>
                    <a:pt x="0" y="0"/>
                  </a:moveTo>
                  <a:lnTo>
                    <a:pt x="5644985" y="0"/>
                  </a:lnTo>
                  <a:lnTo>
                    <a:pt x="5644985" y="7964706"/>
                  </a:lnTo>
                  <a:lnTo>
                    <a:pt x="0" y="7964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989320">
              <a:off x="417376" y="535157"/>
              <a:ext cx="4287167" cy="3562246"/>
            </a:xfrm>
            <a:custGeom>
              <a:avLst/>
              <a:gdLst/>
              <a:ahLst/>
              <a:cxnLst/>
              <a:rect l="l" t="t" r="r" b="b"/>
              <a:pathLst>
                <a:path w="4287167" h="3562246">
                  <a:moveTo>
                    <a:pt x="0" y="0"/>
                  </a:moveTo>
                  <a:lnTo>
                    <a:pt x="4287167" y="0"/>
                  </a:lnTo>
                  <a:lnTo>
                    <a:pt x="4287167" y="3562246"/>
                  </a:lnTo>
                  <a:lnTo>
                    <a:pt x="0" y="3562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-978479">
              <a:off x="1500408" y="4431184"/>
              <a:ext cx="4760148" cy="4999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9"/>
                </a:lnSpc>
              </a:pPr>
              <a:r>
                <a:rPr lang="en-US" sz="3078" b="1">
                  <a:solidFill>
                    <a:srgbClr val="C75A05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Il es interdit pour les élèves de 1ere et 2eme secondaire de sortir de l’école à l’intérieur des heures d’école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6675"/>
            <a:ext cx="18169467" cy="10220325"/>
          </a:xfrm>
          <a:custGeom>
            <a:avLst/>
            <a:gdLst/>
            <a:ahLst/>
            <a:cxnLst/>
            <a:rect l="l" t="t" r="r" b="b"/>
            <a:pathLst>
              <a:path w="18169467" h="10220325">
                <a:moveTo>
                  <a:pt x="0" y="0"/>
                </a:moveTo>
                <a:lnTo>
                  <a:pt x="18169467" y="0"/>
                </a:lnTo>
                <a:lnTo>
                  <a:pt x="18169467" y="10220325"/>
                </a:lnTo>
                <a:lnTo>
                  <a:pt x="0" y="10220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169467" cy="10220325"/>
          </a:xfrm>
          <a:custGeom>
            <a:avLst/>
            <a:gdLst/>
            <a:ahLst/>
            <a:cxnLst/>
            <a:rect l="l" t="t" r="r" b="b"/>
            <a:pathLst>
              <a:path w="18169467" h="10220325">
                <a:moveTo>
                  <a:pt x="0" y="0"/>
                </a:moveTo>
                <a:lnTo>
                  <a:pt x="18169467" y="0"/>
                </a:lnTo>
                <a:lnTo>
                  <a:pt x="18169467" y="10220325"/>
                </a:lnTo>
                <a:lnTo>
                  <a:pt x="0" y="1022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5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2077" y="5588200"/>
            <a:ext cx="6226332" cy="3939797"/>
            <a:chOff x="0" y="0"/>
            <a:chExt cx="8301776" cy="5253062"/>
          </a:xfrm>
        </p:grpSpPr>
        <p:sp>
          <p:nvSpPr>
            <p:cNvPr id="3" name="AutoShape 3"/>
            <p:cNvSpPr/>
            <p:nvPr/>
          </p:nvSpPr>
          <p:spPr>
            <a:xfrm>
              <a:off x="0" y="1358893"/>
              <a:ext cx="8301776" cy="3894169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8301776" cy="1825343"/>
            </a:xfrm>
            <a:prstGeom prst="rect">
              <a:avLst/>
            </a:prstGeom>
            <a:solidFill>
              <a:srgbClr val="ACC2B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6652" y="499509"/>
              <a:ext cx="6508471" cy="826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1"/>
                </a:lnSpc>
              </a:pPr>
              <a:r>
                <a:rPr lang="en-US" sz="4126">
                  <a:solidFill>
                    <a:srgbClr val="67652E"/>
                  </a:solidFill>
                  <a:latin typeface="Lilita One"/>
                  <a:ea typeface="Lilita One"/>
                  <a:cs typeface="Lilita One"/>
                  <a:sym typeface="Lilita One"/>
                </a:rPr>
                <a:t>Une journée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96652" y="1995255"/>
              <a:ext cx="6508471" cy="2535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25"/>
                </a:lnSpc>
              </a:pPr>
              <a:r>
                <a:rPr lang="en-US" sz="4232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=</a:t>
              </a:r>
            </a:p>
            <a:p>
              <a:pPr algn="ctr">
                <a:lnSpc>
                  <a:spcPts val="4665"/>
                </a:lnSpc>
              </a:pPr>
              <a:r>
                <a:rPr lang="en-US" sz="3332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5 périodes de cours et 1 période de dîner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1297120" y="6607370"/>
            <a:ext cx="6226332" cy="2920627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8" name="AutoShape 8"/>
          <p:cNvSpPr/>
          <p:nvPr/>
        </p:nvSpPr>
        <p:spPr>
          <a:xfrm>
            <a:off x="11297120" y="5588200"/>
            <a:ext cx="6226332" cy="1346693"/>
          </a:xfrm>
          <a:prstGeom prst="rect">
            <a:avLst/>
          </a:prstGeom>
          <a:solidFill>
            <a:srgbClr val="67652E"/>
          </a:solidFill>
        </p:spPr>
      </p:sp>
      <p:sp>
        <p:nvSpPr>
          <p:cNvPr id="9" name="AutoShape 9"/>
          <p:cNvSpPr/>
          <p:nvPr/>
        </p:nvSpPr>
        <p:spPr>
          <a:xfrm>
            <a:off x="11297120" y="1832009"/>
            <a:ext cx="6226332" cy="2920627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10" name="AutoShape 10"/>
          <p:cNvSpPr/>
          <p:nvPr/>
        </p:nvSpPr>
        <p:spPr>
          <a:xfrm>
            <a:off x="11297120" y="812839"/>
            <a:ext cx="6226332" cy="1458266"/>
          </a:xfrm>
          <a:prstGeom prst="rect">
            <a:avLst/>
          </a:prstGeom>
          <a:solidFill>
            <a:srgbClr val="D19000"/>
          </a:solidFill>
        </p:spPr>
      </p:sp>
      <p:sp>
        <p:nvSpPr>
          <p:cNvPr id="11" name="Freeform 11"/>
          <p:cNvSpPr/>
          <p:nvPr/>
        </p:nvSpPr>
        <p:spPr>
          <a:xfrm>
            <a:off x="1553575" y="-469336"/>
            <a:ext cx="5517003" cy="3761659"/>
          </a:xfrm>
          <a:custGeom>
            <a:avLst/>
            <a:gdLst/>
            <a:ahLst/>
            <a:cxnLst/>
            <a:rect l="l" t="t" r="r" b="b"/>
            <a:pathLst>
              <a:path w="5517003" h="3761659">
                <a:moveTo>
                  <a:pt x="0" y="0"/>
                </a:moveTo>
                <a:lnTo>
                  <a:pt x="5517003" y="0"/>
                </a:lnTo>
                <a:lnTo>
                  <a:pt x="5517003" y="3761658"/>
                </a:lnTo>
                <a:lnTo>
                  <a:pt x="0" y="376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4234" y="2030862"/>
            <a:ext cx="2238773" cy="7369212"/>
          </a:xfrm>
          <a:custGeom>
            <a:avLst/>
            <a:gdLst/>
            <a:ahLst/>
            <a:cxnLst/>
            <a:rect l="l" t="t" r="r" b="b"/>
            <a:pathLst>
              <a:path w="2238773" h="7369212">
                <a:moveTo>
                  <a:pt x="0" y="0"/>
                </a:moveTo>
                <a:lnTo>
                  <a:pt x="2238773" y="0"/>
                </a:lnTo>
                <a:lnTo>
                  <a:pt x="2238773" y="7369212"/>
                </a:lnTo>
                <a:lnTo>
                  <a:pt x="0" y="736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18" t="-3446" r="-147402" b="-119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969609" y="5951674"/>
            <a:ext cx="4881354" cy="61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</a:pPr>
            <a:r>
              <a:rPr lang="en-US" sz="4126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N’oubliez pas!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69609" y="7157507"/>
            <a:ext cx="4881354" cy="175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en-US" sz="3332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Votre enfant sera accompagné et guidé dans cette grande étape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69609" y="1232101"/>
            <a:ext cx="4881354" cy="61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</a:pPr>
            <a:r>
              <a:rPr lang="en-US" sz="4126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Inversion des dîners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19978" y="2408409"/>
            <a:ext cx="5780616" cy="2344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507" lvl="1" indent="-359754" algn="l">
              <a:lnSpc>
                <a:spcPts val="4665"/>
              </a:lnSpc>
              <a:buFont typeface="Arial"/>
              <a:buChar char="•"/>
            </a:pPr>
            <a:r>
              <a:rPr lang="en-US" sz="3332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 Août à février : 12h12 à 13h20</a:t>
            </a:r>
          </a:p>
          <a:p>
            <a:pPr marL="719507" lvl="1" indent="-359754" algn="l">
              <a:lnSpc>
                <a:spcPts val="4665"/>
              </a:lnSpc>
              <a:buFont typeface="Arial"/>
              <a:buChar char="•"/>
            </a:pPr>
            <a:r>
              <a:rPr lang="en-US" sz="3332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Février à juin : 11h05 à 12h12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9273" y="270694"/>
            <a:ext cx="56374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90"/>
              </a:lnSpc>
              <a:spcBef>
                <a:spcPct val="0"/>
              </a:spcBef>
            </a:pPr>
            <a:r>
              <a:rPr lang="en-US" sz="10325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À retenir!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1603" y="3031747"/>
            <a:ext cx="8324793" cy="5900197"/>
          </a:xfrm>
          <a:custGeom>
            <a:avLst/>
            <a:gdLst/>
            <a:ahLst/>
            <a:cxnLst/>
            <a:rect l="l" t="t" r="r" b="b"/>
            <a:pathLst>
              <a:path w="8324793" h="5900197">
                <a:moveTo>
                  <a:pt x="0" y="0"/>
                </a:moveTo>
                <a:lnTo>
                  <a:pt x="8324794" y="0"/>
                </a:lnTo>
                <a:lnTo>
                  <a:pt x="8324794" y="5900197"/>
                </a:lnTo>
                <a:lnTo>
                  <a:pt x="0" y="5900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22898" y="569913"/>
            <a:ext cx="9958521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90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M. Michel Lussier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79302" y="1975531"/>
            <a:ext cx="5243646" cy="69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3899" b="1">
                <a:solidFill>
                  <a:srgbClr val="67652E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Directeur général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04612" y="3653317"/>
            <a:ext cx="8767676" cy="5684939"/>
            <a:chOff x="0" y="0"/>
            <a:chExt cx="2048002" cy="132792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025143" cy="1299980"/>
            </a:xfrm>
            <a:custGeom>
              <a:avLst/>
              <a:gdLst/>
              <a:ahLst/>
              <a:cxnLst/>
              <a:rect l="l" t="t" r="r" b="b"/>
              <a:pathLst>
                <a:path w="2025143" h="1299980">
                  <a:moveTo>
                    <a:pt x="2025143" y="1299980"/>
                  </a:moveTo>
                  <a:lnTo>
                    <a:pt x="0" y="1292360"/>
                  </a:lnTo>
                  <a:lnTo>
                    <a:pt x="0" y="464094"/>
                  </a:lnTo>
                  <a:lnTo>
                    <a:pt x="17780" y="19050"/>
                  </a:lnTo>
                  <a:lnTo>
                    <a:pt x="1007689" y="0"/>
                  </a:lnTo>
                  <a:lnTo>
                    <a:pt x="2006093" y="5080"/>
                  </a:lnTo>
                  <a:close/>
                </a:path>
              </a:pathLst>
            </a:custGeom>
            <a:solidFill>
              <a:srgbClr val="EFEC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054352" cy="1326650"/>
            </a:xfrm>
            <a:custGeom>
              <a:avLst/>
              <a:gdLst/>
              <a:ahLst/>
              <a:cxnLst/>
              <a:rect l="l" t="t" r="r" b="b"/>
              <a:pathLst>
                <a:path w="2054352" h="1326650">
                  <a:moveTo>
                    <a:pt x="2020063" y="21590"/>
                  </a:moveTo>
                  <a:cubicBezTo>
                    <a:pt x="2021333" y="34290"/>
                    <a:pt x="2021333" y="44450"/>
                    <a:pt x="2022602" y="54610"/>
                  </a:cubicBezTo>
                  <a:cubicBezTo>
                    <a:pt x="2025142" y="82918"/>
                    <a:pt x="2026413" y="109815"/>
                    <a:pt x="2028952" y="135751"/>
                  </a:cubicBezTo>
                  <a:cubicBezTo>
                    <a:pt x="2028952" y="173214"/>
                    <a:pt x="2041652" y="911910"/>
                    <a:pt x="2048002" y="949373"/>
                  </a:cubicBezTo>
                  <a:cubicBezTo>
                    <a:pt x="2054352" y="1006048"/>
                    <a:pt x="2050542" y="1063684"/>
                    <a:pt x="2050542" y="1120359"/>
                  </a:cubicBezTo>
                  <a:cubicBezTo>
                    <a:pt x="2050542" y="1170309"/>
                    <a:pt x="2051813" y="1216418"/>
                    <a:pt x="2053083" y="1265690"/>
                  </a:cubicBezTo>
                  <a:cubicBezTo>
                    <a:pt x="2053083" y="1287280"/>
                    <a:pt x="2053083" y="1301250"/>
                    <a:pt x="2053083" y="1325380"/>
                  </a:cubicBezTo>
                  <a:cubicBezTo>
                    <a:pt x="2030223" y="1325380"/>
                    <a:pt x="2009902" y="1326650"/>
                    <a:pt x="1988480" y="1325380"/>
                  </a:cubicBezTo>
                  <a:cubicBezTo>
                    <a:pt x="1888411" y="1320300"/>
                    <a:pt x="1786803" y="1326650"/>
                    <a:pt x="1686733" y="1321570"/>
                  </a:cubicBezTo>
                  <a:cubicBezTo>
                    <a:pt x="1626692" y="1317760"/>
                    <a:pt x="1568190" y="1320300"/>
                    <a:pt x="1508149" y="1317760"/>
                  </a:cubicBezTo>
                  <a:cubicBezTo>
                    <a:pt x="1480437" y="1316490"/>
                    <a:pt x="1452726" y="1315220"/>
                    <a:pt x="1425014" y="1313950"/>
                  </a:cubicBezTo>
                  <a:cubicBezTo>
                    <a:pt x="1408080" y="1313950"/>
                    <a:pt x="1392685" y="1315220"/>
                    <a:pt x="1375750" y="1315220"/>
                  </a:cubicBezTo>
                  <a:cubicBezTo>
                    <a:pt x="1332643" y="1313950"/>
                    <a:pt x="1214100" y="1315220"/>
                    <a:pt x="1170993" y="1313950"/>
                  </a:cubicBezTo>
                  <a:cubicBezTo>
                    <a:pt x="1140203" y="1312680"/>
                    <a:pt x="524393" y="1321570"/>
                    <a:pt x="493603" y="1320300"/>
                  </a:cubicBezTo>
                  <a:cubicBezTo>
                    <a:pt x="485905" y="1320300"/>
                    <a:pt x="476668" y="1321570"/>
                    <a:pt x="468970" y="1321570"/>
                  </a:cubicBezTo>
                  <a:cubicBezTo>
                    <a:pt x="450496" y="1321570"/>
                    <a:pt x="433561" y="1322840"/>
                    <a:pt x="415087" y="1322840"/>
                  </a:cubicBezTo>
                  <a:cubicBezTo>
                    <a:pt x="368901" y="1322840"/>
                    <a:pt x="324255" y="1321570"/>
                    <a:pt x="278069" y="1320300"/>
                  </a:cubicBezTo>
                  <a:cubicBezTo>
                    <a:pt x="250358" y="1319030"/>
                    <a:pt x="222647" y="1317760"/>
                    <a:pt x="196475" y="1316490"/>
                  </a:cubicBezTo>
                  <a:cubicBezTo>
                    <a:pt x="147210" y="1315220"/>
                    <a:pt x="97945" y="1313950"/>
                    <a:pt x="48260" y="1313950"/>
                  </a:cubicBezTo>
                  <a:cubicBezTo>
                    <a:pt x="38100" y="1313950"/>
                    <a:pt x="29210" y="1313950"/>
                    <a:pt x="19050" y="1312680"/>
                  </a:cubicBezTo>
                  <a:cubicBezTo>
                    <a:pt x="10160" y="1311410"/>
                    <a:pt x="5080" y="1305060"/>
                    <a:pt x="7620" y="1296170"/>
                  </a:cubicBezTo>
                  <a:cubicBezTo>
                    <a:pt x="16510" y="1264448"/>
                    <a:pt x="12700" y="1240433"/>
                    <a:pt x="11430" y="1215457"/>
                  </a:cubicBezTo>
                  <a:cubicBezTo>
                    <a:pt x="10160" y="1164546"/>
                    <a:pt x="6350" y="1114595"/>
                    <a:pt x="7620" y="1063684"/>
                  </a:cubicBezTo>
                  <a:cubicBezTo>
                    <a:pt x="5080" y="1000284"/>
                    <a:pt x="0" y="215480"/>
                    <a:pt x="7620" y="151121"/>
                  </a:cubicBezTo>
                  <a:cubicBezTo>
                    <a:pt x="8890" y="138633"/>
                    <a:pt x="7620" y="125185"/>
                    <a:pt x="8890" y="112697"/>
                  </a:cubicBezTo>
                  <a:cubicBezTo>
                    <a:pt x="10160" y="92524"/>
                    <a:pt x="12700" y="7043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457" y="30480"/>
                    <a:pt x="84089" y="29210"/>
                  </a:cubicBezTo>
                  <a:cubicBezTo>
                    <a:pt x="125657" y="25400"/>
                    <a:pt x="167224" y="22860"/>
                    <a:pt x="210330" y="20320"/>
                  </a:cubicBezTo>
                  <a:cubicBezTo>
                    <a:pt x="239581" y="17780"/>
                    <a:pt x="268832" y="16510"/>
                    <a:pt x="296544" y="13970"/>
                  </a:cubicBezTo>
                  <a:cubicBezTo>
                    <a:pt x="324255" y="11430"/>
                    <a:pt x="353506" y="8890"/>
                    <a:pt x="381217" y="8890"/>
                  </a:cubicBezTo>
                  <a:cubicBezTo>
                    <a:pt x="412008" y="7620"/>
                    <a:pt x="442798" y="10160"/>
                    <a:pt x="473589" y="8890"/>
                  </a:cubicBezTo>
                  <a:cubicBezTo>
                    <a:pt x="512077" y="8890"/>
                    <a:pt x="1209481" y="6350"/>
                    <a:pt x="1247969" y="5080"/>
                  </a:cubicBezTo>
                  <a:cubicBezTo>
                    <a:pt x="1284918" y="3810"/>
                    <a:pt x="1321866" y="2540"/>
                    <a:pt x="1360355" y="2540"/>
                  </a:cubicBezTo>
                  <a:cubicBezTo>
                    <a:pt x="1423475" y="1270"/>
                    <a:pt x="1485056" y="0"/>
                    <a:pt x="1548176" y="0"/>
                  </a:cubicBezTo>
                  <a:cubicBezTo>
                    <a:pt x="1574348" y="0"/>
                    <a:pt x="1602060" y="2540"/>
                    <a:pt x="1628232" y="2540"/>
                  </a:cubicBezTo>
                  <a:cubicBezTo>
                    <a:pt x="1700589" y="3810"/>
                    <a:pt x="1774486" y="5080"/>
                    <a:pt x="1846844" y="7620"/>
                  </a:cubicBezTo>
                  <a:cubicBezTo>
                    <a:pt x="1885332" y="8890"/>
                    <a:pt x="1923820" y="12700"/>
                    <a:pt x="1962308" y="16510"/>
                  </a:cubicBezTo>
                  <a:cubicBezTo>
                    <a:pt x="1971545" y="16510"/>
                    <a:pt x="1980783" y="16510"/>
                    <a:pt x="1988480" y="16510"/>
                  </a:cubicBezTo>
                  <a:cubicBezTo>
                    <a:pt x="2001013" y="17780"/>
                    <a:pt x="2009902" y="20320"/>
                    <a:pt x="2020063" y="21590"/>
                  </a:cubicBezTo>
                  <a:close/>
                  <a:moveTo>
                    <a:pt x="2030223" y="1308870"/>
                  </a:moveTo>
                  <a:cubicBezTo>
                    <a:pt x="2031493" y="1292360"/>
                    <a:pt x="2032763" y="1279660"/>
                    <a:pt x="2032763" y="1266960"/>
                  </a:cubicBezTo>
                  <a:cubicBezTo>
                    <a:pt x="2031493" y="1211615"/>
                    <a:pt x="2030223" y="1160704"/>
                    <a:pt x="2030223" y="1105950"/>
                  </a:cubicBezTo>
                  <a:cubicBezTo>
                    <a:pt x="2030223" y="1080974"/>
                    <a:pt x="2032763" y="1055999"/>
                    <a:pt x="2031493" y="1031024"/>
                  </a:cubicBezTo>
                  <a:cubicBezTo>
                    <a:pt x="2031493" y="1007969"/>
                    <a:pt x="2030223" y="983954"/>
                    <a:pt x="2028952" y="960900"/>
                  </a:cubicBezTo>
                  <a:cubicBezTo>
                    <a:pt x="2023873" y="925358"/>
                    <a:pt x="2012443" y="189544"/>
                    <a:pt x="2012443" y="154002"/>
                  </a:cubicBezTo>
                  <a:cubicBezTo>
                    <a:pt x="2009902" y="124224"/>
                    <a:pt x="2007363" y="93485"/>
                    <a:pt x="2004823" y="63500"/>
                  </a:cubicBezTo>
                  <a:cubicBezTo>
                    <a:pt x="2003552" y="44450"/>
                    <a:pt x="2002283" y="43180"/>
                    <a:pt x="1983862" y="41910"/>
                  </a:cubicBezTo>
                  <a:cubicBezTo>
                    <a:pt x="1979243" y="41910"/>
                    <a:pt x="1976164" y="41910"/>
                    <a:pt x="1971545" y="40640"/>
                  </a:cubicBezTo>
                  <a:cubicBezTo>
                    <a:pt x="1933057" y="36830"/>
                    <a:pt x="1893030" y="31750"/>
                    <a:pt x="1854542" y="30480"/>
                  </a:cubicBezTo>
                  <a:cubicBezTo>
                    <a:pt x="1760631" y="26670"/>
                    <a:pt x="1665180" y="25400"/>
                    <a:pt x="1571269" y="22860"/>
                  </a:cubicBezTo>
                  <a:cubicBezTo>
                    <a:pt x="1557414" y="22860"/>
                    <a:pt x="1542018" y="22860"/>
                    <a:pt x="1528163" y="22860"/>
                  </a:cubicBezTo>
                  <a:cubicBezTo>
                    <a:pt x="1505070" y="22860"/>
                    <a:pt x="1481977" y="22860"/>
                    <a:pt x="1460424" y="22860"/>
                  </a:cubicBezTo>
                  <a:cubicBezTo>
                    <a:pt x="1411159" y="22860"/>
                    <a:pt x="1361894" y="22860"/>
                    <a:pt x="1314169" y="24130"/>
                  </a:cubicBezTo>
                  <a:cubicBezTo>
                    <a:pt x="1272602" y="25400"/>
                    <a:pt x="572118" y="29210"/>
                    <a:pt x="530551" y="29210"/>
                  </a:cubicBezTo>
                  <a:cubicBezTo>
                    <a:pt x="462812" y="29210"/>
                    <a:pt x="395073" y="26670"/>
                    <a:pt x="327334" y="33020"/>
                  </a:cubicBezTo>
                  <a:cubicBezTo>
                    <a:pt x="291925" y="36830"/>
                    <a:pt x="258056" y="36830"/>
                    <a:pt x="224186" y="38100"/>
                  </a:cubicBezTo>
                  <a:cubicBezTo>
                    <a:pt x="165684" y="41910"/>
                    <a:pt x="107182" y="45720"/>
                    <a:pt x="49530" y="50800"/>
                  </a:cubicBezTo>
                  <a:cubicBezTo>
                    <a:pt x="36830" y="50800"/>
                    <a:pt x="34290" y="53340"/>
                    <a:pt x="33020" y="67549"/>
                  </a:cubicBezTo>
                  <a:cubicBezTo>
                    <a:pt x="31750" y="84840"/>
                    <a:pt x="31750" y="102130"/>
                    <a:pt x="30480" y="119421"/>
                  </a:cubicBezTo>
                  <a:cubicBezTo>
                    <a:pt x="29210" y="148239"/>
                    <a:pt x="26670" y="176096"/>
                    <a:pt x="25400" y="204914"/>
                  </a:cubicBezTo>
                  <a:cubicBezTo>
                    <a:pt x="20320" y="235653"/>
                    <a:pt x="26670" y="986836"/>
                    <a:pt x="29210" y="1017575"/>
                  </a:cubicBezTo>
                  <a:cubicBezTo>
                    <a:pt x="29210" y="1050235"/>
                    <a:pt x="29210" y="1083856"/>
                    <a:pt x="30480" y="1116516"/>
                  </a:cubicBezTo>
                  <a:cubicBezTo>
                    <a:pt x="30480" y="1140531"/>
                    <a:pt x="33020" y="1164546"/>
                    <a:pt x="33020" y="1188561"/>
                  </a:cubicBezTo>
                  <a:cubicBezTo>
                    <a:pt x="33020" y="1214497"/>
                    <a:pt x="33020" y="1240433"/>
                    <a:pt x="31750" y="1266960"/>
                  </a:cubicBezTo>
                  <a:cubicBezTo>
                    <a:pt x="31750" y="1270770"/>
                    <a:pt x="31750" y="1273310"/>
                    <a:pt x="31750" y="1277120"/>
                  </a:cubicBezTo>
                  <a:cubicBezTo>
                    <a:pt x="31750" y="1287280"/>
                    <a:pt x="35560" y="1291090"/>
                    <a:pt x="44450" y="1291090"/>
                  </a:cubicBezTo>
                  <a:cubicBezTo>
                    <a:pt x="62536" y="1291090"/>
                    <a:pt x="84089" y="1292360"/>
                    <a:pt x="104103" y="1292360"/>
                  </a:cubicBezTo>
                  <a:cubicBezTo>
                    <a:pt x="133354" y="1292360"/>
                    <a:pt x="164145" y="1289820"/>
                    <a:pt x="193396" y="1292360"/>
                  </a:cubicBezTo>
                  <a:cubicBezTo>
                    <a:pt x="241121" y="1296170"/>
                    <a:pt x="288846" y="1298710"/>
                    <a:pt x="336571" y="1297440"/>
                  </a:cubicBezTo>
                  <a:cubicBezTo>
                    <a:pt x="367362" y="1296170"/>
                    <a:pt x="396613" y="1298710"/>
                    <a:pt x="427403" y="1298710"/>
                  </a:cubicBezTo>
                  <a:cubicBezTo>
                    <a:pt x="472049" y="1298710"/>
                    <a:pt x="516696" y="1297440"/>
                    <a:pt x="561342" y="1298710"/>
                  </a:cubicBezTo>
                  <a:cubicBezTo>
                    <a:pt x="627541" y="1299980"/>
                    <a:pt x="1354196" y="1289820"/>
                    <a:pt x="1421935" y="1292360"/>
                  </a:cubicBezTo>
                  <a:cubicBezTo>
                    <a:pt x="1451186" y="1293630"/>
                    <a:pt x="1480437" y="1294900"/>
                    <a:pt x="1508149" y="1294900"/>
                  </a:cubicBezTo>
                  <a:cubicBezTo>
                    <a:pt x="1558953" y="1297440"/>
                    <a:pt x="1608218" y="1293630"/>
                    <a:pt x="1659022" y="1297440"/>
                  </a:cubicBezTo>
                  <a:cubicBezTo>
                    <a:pt x="1700589" y="1299980"/>
                    <a:pt x="1742156" y="1299980"/>
                    <a:pt x="1783723" y="1302520"/>
                  </a:cubicBezTo>
                  <a:cubicBezTo>
                    <a:pt x="1845304" y="1306330"/>
                    <a:pt x="1906885" y="1308870"/>
                    <a:pt x="1968466" y="1310140"/>
                  </a:cubicBezTo>
                  <a:cubicBezTo>
                    <a:pt x="1991559" y="1310140"/>
                    <a:pt x="2009902" y="1308870"/>
                    <a:pt x="2030223" y="1308870"/>
                  </a:cubicBezTo>
                  <a:close/>
                </a:path>
              </a:pathLst>
            </a:custGeom>
            <a:solidFill>
              <a:srgbClr val="EFEC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578" y="3877096"/>
            <a:ext cx="3576439" cy="20862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591" y="3877096"/>
            <a:ext cx="3576439" cy="208625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185376" y="540960"/>
            <a:ext cx="7073924" cy="2499254"/>
            <a:chOff x="0" y="0"/>
            <a:chExt cx="1652367" cy="583790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629507" cy="555850"/>
            </a:xfrm>
            <a:custGeom>
              <a:avLst/>
              <a:gdLst/>
              <a:ahLst/>
              <a:cxnLst/>
              <a:rect l="l" t="t" r="r" b="b"/>
              <a:pathLst>
                <a:path w="1629507" h="555850">
                  <a:moveTo>
                    <a:pt x="1629507" y="555850"/>
                  </a:moveTo>
                  <a:lnTo>
                    <a:pt x="0" y="548230"/>
                  </a:lnTo>
                  <a:lnTo>
                    <a:pt x="0" y="206010"/>
                  </a:lnTo>
                  <a:lnTo>
                    <a:pt x="17780" y="19050"/>
                  </a:lnTo>
                  <a:lnTo>
                    <a:pt x="810380" y="0"/>
                  </a:lnTo>
                  <a:lnTo>
                    <a:pt x="1610457" y="5080"/>
                  </a:lnTo>
                  <a:close/>
                </a:path>
              </a:pathLst>
            </a:custGeom>
            <a:solidFill>
              <a:srgbClr val="EFECE4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658717" cy="582520"/>
            </a:xfrm>
            <a:custGeom>
              <a:avLst/>
              <a:gdLst/>
              <a:ahLst/>
              <a:cxnLst/>
              <a:rect l="l" t="t" r="r" b="b"/>
              <a:pathLst>
                <a:path w="1658717" h="582520">
                  <a:moveTo>
                    <a:pt x="1624427" y="21590"/>
                  </a:moveTo>
                  <a:cubicBezTo>
                    <a:pt x="1625697" y="34290"/>
                    <a:pt x="1625697" y="44450"/>
                    <a:pt x="1626967" y="54610"/>
                  </a:cubicBezTo>
                  <a:cubicBezTo>
                    <a:pt x="1629507" y="71405"/>
                    <a:pt x="1630777" y="81625"/>
                    <a:pt x="1633317" y="91480"/>
                  </a:cubicBezTo>
                  <a:cubicBezTo>
                    <a:pt x="1633317" y="105716"/>
                    <a:pt x="1646017" y="386411"/>
                    <a:pt x="1652367" y="400647"/>
                  </a:cubicBezTo>
                  <a:cubicBezTo>
                    <a:pt x="1658717" y="422182"/>
                    <a:pt x="1654907" y="444083"/>
                    <a:pt x="1654907" y="465619"/>
                  </a:cubicBezTo>
                  <a:cubicBezTo>
                    <a:pt x="1654907" y="484600"/>
                    <a:pt x="1656177" y="502120"/>
                    <a:pt x="1657447" y="521560"/>
                  </a:cubicBezTo>
                  <a:cubicBezTo>
                    <a:pt x="1657447" y="543150"/>
                    <a:pt x="1657447" y="557120"/>
                    <a:pt x="1657447" y="581250"/>
                  </a:cubicBezTo>
                  <a:cubicBezTo>
                    <a:pt x="1634587" y="581250"/>
                    <a:pt x="1614267" y="582520"/>
                    <a:pt x="1594128" y="581250"/>
                  </a:cubicBezTo>
                  <a:cubicBezTo>
                    <a:pt x="1514453" y="576170"/>
                    <a:pt x="1433553" y="582520"/>
                    <a:pt x="1353878" y="577440"/>
                  </a:cubicBezTo>
                  <a:cubicBezTo>
                    <a:pt x="1306074" y="573630"/>
                    <a:pt x="1259495" y="576170"/>
                    <a:pt x="1211690" y="573630"/>
                  </a:cubicBezTo>
                  <a:cubicBezTo>
                    <a:pt x="1189627" y="572360"/>
                    <a:pt x="1167563" y="571090"/>
                    <a:pt x="1145499" y="569820"/>
                  </a:cubicBezTo>
                  <a:cubicBezTo>
                    <a:pt x="1132016" y="569820"/>
                    <a:pt x="1119758" y="571090"/>
                    <a:pt x="1106275" y="571090"/>
                  </a:cubicBezTo>
                  <a:cubicBezTo>
                    <a:pt x="1071954" y="569820"/>
                    <a:pt x="977570" y="571090"/>
                    <a:pt x="943249" y="569820"/>
                  </a:cubicBezTo>
                  <a:cubicBezTo>
                    <a:pt x="918734" y="568550"/>
                    <a:pt x="428429" y="577440"/>
                    <a:pt x="403914" y="576170"/>
                  </a:cubicBezTo>
                  <a:cubicBezTo>
                    <a:pt x="397785" y="576170"/>
                    <a:pt x="390431" y="577440"/>
                    <a:pt x="384302" y="577440"/>
                  </a:cubicBezTo>
                  <a:cubicBezTo>
                    <a:pt x="369593" y="577440"/>
                    <a:pt x="356110" y="578710"/>
                    <a:pt x="341400" y="578710"/>
                  </a:cubicBezTo>
                  <a:cubicBezTo>
                    <a:pt x="304628" y="578710"/>
                    <a:pt x="269081" y="577440"/>
                    <a:pt x="232308" y="576170"/>
                  </a:cubicBezTo>
                  <a:cubicBezTo>
                    <a:pt x="210244" y="574900"/>
                    <a:pt x="188180" y="573630"/>
                    <a:pt x="167342" y="572360"/>
                  </a:cubicBezTo>
                  <a:cubicBezTo>
                    <a:pt x="128118" y="571090"/>
                    <a:pt x="88894" y="569820"/>
                    <a:pt x="48260" y="569820"/>
                  </a:cubicBezTo>
                  <a:cubicBezTo>
                    <a:pt x="38100" y="569820"/>
                    <a:pt x="29210" y="569820"/>
                    <a:pt x="19050" y="568550"/>
                  </a:cubicBezTo>
                  <a:cubicBezTo>
                    <a:pt x="10160" y="567280"/>
                    <a:pt x="5080" y="560930"/>
                    <a:pt x="7620" y="552040"/>
                  </a:cubicBezTo>
                  <a:cubicBezTo>
                    <a:pt x="16510" y="520371"/>
                    <a:pt x="12700" y="511246"/>
                    <a:pt x="11430" y="501755"/>
                  </a:cubicBezTo>
                  <a:cubicBezTo>
                    <a:pt x="10160" y="482410"/>
                    <a:pt x="6350" y="463429"/>
                    <a:pt x="7620" y="444083"/>
                  </a:cubicBezTo>
                  <a:cubicBezTo>
                    <a:pt x="5080" y="419992"/>
                    <a:pt x="0" y="121776"/>
                    <a:pt x="7620" y="97321"/>
                  </a:cubicBezTo>
                  <a:cubicBezTo>
                    <a:pt x="8890" y="92575"/>
                    <a:pt x="7620" y="87465"/>
                    <a:pt x="8890" y="82720"/>
                  </a:cubicBezTo>
                  <a:cubicBezTo>
                    <a:pt x="10160" y="75055"/>
                    <a:pt x="12700" y="6665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250" y="30480"/>
                    <a:pt x="77862" y="29210"/>
                  </a:cubicBezTo>
                  <a:cubicBezTo>
                    <a:pt x="110957" y="25400"/>
                    <a:pt x="144053" y="22860"/>
                    <a:pt x="178374" y="20320"/>
                  </a:cubicBezTo>
                  <a:cubicBezTo>
                    <a:pt x="201664" y="17780"/>
                    <a:pt x="224953" y="16510"/>
                    <a:pt x="247017" y="13970"/>
                  </a:cubicBezTo>
                  <a:cubicBezTo>
                    <a:pt x="269081" y="11430"/>
                    <a:pt x="292370" y="8890"/>
                    <a:pt x="314434" y="8890"/>
                  </a:cubicBezTo>
                  <a:cubicBezTo>
                    <a:pt x="338949" y="7620"/>
                    <a:pt x="363464" y="10160"/>
                    <a:pt x="387979" y="8890"/>
                  </a:cubicBezTo>
                  <a:cubicBezTo>
                    <a:pt x="418623" y="8890"/>
                    <a:pt x="973893" y="6350"/>
                    <a:pt x="1004537" y="5080"/>
                  </a:cubicBezTo>
                  <a:cubicBezTo>
                    <a:pt x="1033955" y="3810"/>
                    <a:pt x="1063373" y="2540"/>
                    <a:pt x="1094017" y="2540"/>
                  </a:cubicBezTo>
                  <a:cubicBezTo>
                    <a:pt x="1144273" y="1270"/>
                    <a:pt x="1193304" y="0"/>
                    <a:pt x="1243560" y="0"/>
                  </a:cubicBezTo>
                  <a:cubicBezTo>
                    <a:pt x="1264398" y="0"/>
                    <a:pt x="1286462" y="2540"/>
                    <a:pt x="1307300" y="2540"/>
                  </a:cubicBezTo>
                  <a:cubicBezTo>
                    <a:pt x="1364910" y="3810"/>
                    <a:pt x="1423747" y="5080"/>
                    <a:pt x="1481358" y="7620"/>
                  </a:cubicBezTo>
                  <a:cubicBezTo>
                    <a:pt x="1512002" y="8890"/>
                    <a:pt x="1542646" y="12700"/>
                    <a:pt x="1573290" y="16510"/>
                  </a:cubicBezTo>
                  <a:cubicBezTo>
                    <a:pt x="1580644" y="16510"/>
                    <a:pt x="1587999" y="16510"/>
                    <a:pt x="1594128" y="16510"/>
                  </a:cubicBezTo>
                  <a:cubicBezTo>
                    <a:pt x="1605377" y="17780"/>
                    <a:pt x="1614267" y="20320"/>
                    <a:pt x="1624427" y="21590"/>
                  </a:cubicBezTo>
                  <a:close/>
                  <a:moveTo>
                    <a:pt x="1634587" y="564740"/>
                  </a:moveTo>
                  <a:cubicBezTo>
                    <a:pt x="1635857" y="548230"/>
                    <a:pt x="1637127" y="535530"/>
                    <a:pt x="1637127" y="522830"/>
                  </a:cubicBezTo>
                  <a:cubicBezTo>
                    <a:pt x="1635857" y="500295"/>
                    <a:pt x="1634587" y="480950"/>
                    <a:pt x="1634587" y="460144"/>
                  </a:cubicBezTo>
                  <a:cubicBezTo>
                    <a:pt x="1634587" y="450654"/>
                    <a:pt x="1637127" y="441163"/>
                    <a:pt x="1635857" y="431673"/>
                  </a:cubicBezTo>
                  <a:cubicBezTo>
                    <a:pt x="1635857" y="422912"/>
                    <a:pt x="1634587" y="413787"/>
                    <a:pt x="1633317" y="405027"/>
                  </a:cubicBezTo>
                  <a:cubicBezTo>
                    <a:pt x="1628237" y="391521"/>
                    <a:pt x="1616807" y="111921"/>
                    <a:pt x="1616807" y="98416"/>
                  </a:cubicBezTo>
                  <a:cubicBezTo>
                    <a:pt x="1614267" y="87100"/>
                    <a:pt x="1611727" y="75420"/>
                    <a:pt x="1609187" y="63500"/>
                  </a:cubicBezTo>
                  <a:cubicBezTo>
                    <a:pt x="1607917" y="44450"/>
                    <a:pt x="1606647" y="43180"/>
                    <a:pt x="1590450" y="41910"/>
                  </a:cubicBezTo>
                  <a:cubicBezTo>
                    <a:pt x="1586773" y="41910"/>
                    <a:pt x="1584321" y="41910"/>
                    <a:pt x="1580644" y="40640"/>
                  </a:cubicBezTo>
                  <a:cubicBezTo>
                    <a:pt x="1550000" y="36830"/>
                    <a:pt x="1518130" y="31750"/>
                    <a:pt x="1487486" y="30480"/>
                  </a:cubicBezTo>
                  <a:cubicBezTo>
                    <a:pt x="1412715" y="26670"/>
                    <a:pt x="1336718" y="25400"/>
                    <a:pt x="1261947" y="22860"/>
                  </a:cubicBezTo>
                  <a:cubicBezTo>
                    <a:pt x="1250915" y="22860"/>
                    <a:pt x="1238657" y="22860"/>
                    <a:pt x="1227625" y="22860"/>
                  </a:cubicBezTo>
                  <a:cubicBezTo>
                    <a:pt x="1209239" y="22860"/>
                    <a:pt x="1190852" y="22860"/>
                    <a:pt x="1173692" y="22860"/>
                  </a:cubicBezTo>
                  <a:cubicBezTo>
                    <a:pt x="1134467" y="22860"/>
                    <a:pt x="1095243" y="22860"/>
                    <a:pt x="1057245" y="24130"/>
                  </a:cubicBezTo>
                  <a:cubicBezTo>
                    <a:pt x="1024149" y="25400"/>
                    <a:pt x="466428" y="29210"/>
                    <a:pt x="433332" y="29210"/>
                  </a:cubicBezTo>
                  <a:cubicBezTo>
                    <a:pt x="379399" y="29210"/>
                    <a:pt x="325466" y="26670"/>
                    <a:pt x="271532" y="33020"/>
                  </a:cubicBezTo>
                  <a:cubicBezTo>
                    <a:pt x="243340" y="36830"/>
                    <a:pt x="216373" y="36830"/>
                    <a:pt x="189406" y="38100"/>
                  </a:cubicBezTo>
                  <a:cubicBezTo>
                    <a:pt x="142827" y="41910"/>
                    <a:pt x="96248" y="45720"/>
                    <a:pt x="49530" y="50800"/>
                  </a:cubicBezTo>
                  <a:cubicBezTo>
                    <a:pt x="36830" y="50800"/>
                    <a:pt x="34290" y="53340"/>
                    <a:pt x="33020" y="65564"/>
                  </a:cubicBezTo>
                  <a:cubicBezTo>
                    <a:pt x="31750" y="72135"/>
                    <a:pt x="31750" y="78705"/>
                    <a:pt x="30480" y="85275"/>
                  </a:cubicBezTo>
                  <a:cubicBezTo>
                    <a:pt x="29210" y="96226"/>
                    <a:pt x="26670" y="106811"/>
                    <a:pt x="25400" y="117761"/>
                  </a:cubicBezTo>
                  <a:cubicBezTo>
                    <a:pt x="20320" y="129442"/>
                    <a:pt x="26670" y="414882"/>
                    <a:pt x="29210" y="426563"/>
                  </a:cubicBezTo>
                  <a:cubicBezTo>
                    <a:pt x="29210" y="438973"/>
                    <a:pt x="29210" y="451749"/>
                    <a:pt x="30480" y="464159"/>
                  </a:cubicBezTo>
                  <a:cubicBezTo>
                    <a:pt x="30480" y="473284"/>
                    <a:pt x="33020" y="482410"/>
                    <a:pt x="33020" y="491535"/>
                  </a:cubicBezTo>
                  <a:cubicBezTo>
                    <a:pt x="33020" y="501390"/>
                    <a:pt x="33020" y="511246"/>
                    <a:pt x="31750" y="522830"/>
                  </a:cubicBezTo>
                  <a:cubicBezTo>
                    <a:pt x="31750" y="526640"/>
                    <a:pt x="31750" y="529180"/>
                    <a:pt x="31750" y="532990"/>
                  </a:cubicBezTo>
                  <a:cubicBezTo>
                    <a:pt x="31750" y="543150"/>
                    <a:pt x="35560" y="546960"/>
                    <a:pt x="44450" y="546960"/>
                  </a:cubicBezTo>
                  <a:cubicBezTo>
                    <a:pt x="60701" y="546960"/>
                    <a:pt x="77862" y="548230"/>
                    <a:pt x="93797" y="548230"/>
                  </a:cubicBezTo>
                  <a:cubicBezTo>
                    <a:pt x="117086" y="548230"/>
                    <a:pt x="141601" y="545690"/>
                    <a:pt x="164891" y="548230"/>
                  </a:cubicBezTo>
                  <a:cubicBezTo>
                    <a:pt x="202890" y="552040"/>
                    <a:pt x="240888" y="554580"/>
                    <a:pt x="278887" y="553310"/>
                  </a:cubicBezTo>
                  <a:cubicBezTo>
                    <a:pt x="303402" y="552040"/>
                    <a:pt x="326691" y="554580"/>
                    <a:pt x="351207" y="554580"/>
                  </a:cubicBezTo>
                  <a:cubicBezTo>
                    <a:pt x="386754" y="554580"/>
                    <a:pt x="422301" y="553310"/>
                    <a:pt x="457848" y="554580"/>
                  </a:cubicBezTo>
                  <a:cubicBezTo>
                    <a:pt x="510555" y="555850"/>
                    <a:pt x="1089114" y="545690"/>
                    <a:pt x="1143048" y="548230"/>
                  </a:cubicBezTo>
                  <a:cubicBezTo>
                    <a:pt x="1166337" y="549500"/>
                    <a:pt x="1189627" y="550770"/>
                    <a:pt x="1211690" y="550770"/>
                  </a:cubicBezTo>
                  <a:cubicBezTo>
                    <a:pt x="1252140" y="553310"/>
                    <a:pt x="1291365" y="549500"/>
                    <a:pt x="1331815" y="553310"/>
                  </a:cubicBezTo>
                  <a:cubicBezTo>
                    <a:pt x="1364910" y="555850"/>
                    <a:pt x="1398006" y="555850"/>
                    <a:pt x="1431101" y="558390"/>
                  </a:cubicBezTo>
                  <a:cubicBezTo>
                    <a:pt x="1480132" y="562200"/>
                    <a:pt x="1529162" y="564740"/>
                    <a:pt x="1578193" y="566010"/>
                  </a:cubicBezTo>
                  <a:cubicBezTo>
                    <a:pt x="1596579" y="566010"/>
                    <a:pt x="1614267" y="564740"/>
                    <a:pt x="1634587" y="564740"/>
                  </a:cubicBezTo>
                  <a:close/>
                </a:path>
              </a:pathLst>
            </a:custGeom>
            <a:solidFill>
              <a:srgbClr val="EFECE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018443" y="9016956"/>
            <a:ext cx="199264" cy="19926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7532484" y="7546360"/>
            <a:ext cx="199264" cy="19926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295364" y="6172300"/>
            <a:ext cx="199264" cy="19926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0776" y="6702496"/>
            <a:ext cx="3576439" cy="2086256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-5400000">
            <a:off x="1387733" y="1900983"/>
            <a:ext cx="6251146" cy="8334861"/>
          </a:xfrm>
          <a:custGeom>
            <a:avLst/>
            <a:gdLst/>
            <a:ahLst/>
            <a:cxnLst/>
            <a:rect l="l" t="t" r="r" b="b"/>
            <a:pathLst>
              <a:path w="6251146" h="8334861">
                <a:moveTo>
                  <a:pt x="0" y="0"/>
                </a:moveTo>
                <a:lnTo>
                  <a:pt x="6251146" y="0"/>
                </a:lnTo>
                <a:lnTo>
                  <a:pt x="6251146" y="8334861"/>
                </a:lnTo>
                <a:lnTo>
                  <a:pt x="0" y="8334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850615" y="6065223"/>
            <a:ext cx="298036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u="sng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Agenda hebdomadaire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79264" y="5869960"/>
            <a:ext cx="3053220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u="sng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Cycle de 14 jours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78813" y="8707013"/>
            <a:ext cx="2980366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Gestion des écrans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94563" y="868579"/>
            <a:ext cx="6187773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Accompagner, c’est encore la clé!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238137"/>
            <a:ext cx="8608138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59"/>
              </a:lnSpc>
            </a:pPr>
            <a:r>
              <a:rPr lang="en-US" sz="7299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Les devoirs et l’étude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5846" y="5984496"/>
            <a:ext cx="5137825" cy="2410034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3" name="AutoShape 3"/>
          <p:cNvSpPr/>
          <p:nvPr/>
        </p:nvSpPr>
        <p:spPr>
          <a:xfrm>
            <a:off x="495846" y="5143500"/>
            <a:ext cx="5137825" cy="853469"/>
          </a:xfrm>
          <a:prstGeom prst="rect">
            <a:avLst/>
          </a:prstGeom>
          <a:solidFill>
            <a:srgbClr val="ACC2B2"/>
          </a:solidFill>
        </p:spPr>
      </p:sp>
      <p:sp>
        <p:nvSpPr>
          <p:cNvPr id="4" name="TextBox 4"/>
          <p:cNvSpPr txBox="1"/>
          <p:nvPr/>
        </p:nvSpPr>
        <p:spPr>
          <a:xfrm>
            <a:off x="1050769" y="5304595"/>
            <a:ext cx="4027980" cy="52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</a:pPr>
            <a:r>
              <a:rPr lang="en-US" sz="3404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Orthopédagogues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0769" y="6194384"/>
            <a:ext cx="4027980" cy="1933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0" lvl="1" indent="-296860" algn="l">
              <a:lnSpc>
                <a:spcPts val="3849"/>
              </a:lnSpc>
              <a:buFont typeface="Arial"/>
              <a:buChar char="•"/>
            </a:pPr>
            <a:r>
              <a:rPr lang="en-US" sz="274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Stéphanie Bousquet (1er cycle)</a:t>
            </a:r>
          </a:p>
          <a:p>
            <a:pPr marL="593720" lvl="1" indent="-296860" algn="l">
              <a:lnSpc>
                <a:spcPts val="3849"/>
              </a:lnSpc>
              <a:buFont typeface="Arial"/>
              <a:buChar char="•"/>
            </a:pPr>
            <a:r>
              <a:rPr lang="en-US" sz="274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Louise L’Ecuyer      (2e cycle)</a:t>
            </a:r>
          </a:p>
        </p:txBody>
      </p:sp>
      <p:sp>
        <p:nvSpPr>
          <p:cNvPr id="6" name="AutoShape 6"/>
          <p:cNvSpPr/>
          <p:nvPr/>
        </p:nvSpPr>
        <p:spPr>
          <a:xfrm>
            <a:off x="6462346" y="5984496"/>
            <a:ext cx="5137825" cy="2410034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7" name="AutoShape 7"/>
          <p:cNvSpPr/>
          <p:nvPr/>
        </p:nvSpPr>
        <p:spPr>
          <a:xfrm>
            <a:off x="6462346" y="5143500"/>
            <a:ext cx="5137825" cy="853469"/>
          </a:xfrm>
          <a:prstGeom prst="rect">
            <a:avLst/>
          </a:prstGeom>
          <a:solidFill>
            <a:srgbClr val="67652E"/>
          </a:solidFill>
        </p:spPr>
      </p:sp>
      <p:sp>
        <p:nvSpPr>
          <p:cNvPr id="8" name="TextBox 8"/>
          <p:cNvSpPr txBox="1"/>
          <p:nvPr/>
        </p:nvSpPr>
        <p:spPr>
          <a:xfrm>
            <a:off x="7017269" y="5304595"/>
            <a:ext cx="4027980" cy="52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</a:pPr>
            <a:r>
              <a:rPr lang="en-US" sz="3404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Orientation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94730" y="6877600"/>
            <a:ext cx="4027980" cy="473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0" lvl="1" indent="-296860" algn="l">
              <a:lnSpc>
                <a:spcPts val="3849"/>
              </a:lnSpc>
              <a:buFont typeface="Arial"/>
              <a:buChar char="•"/>
            </a:pPr>
            <a:r>
              <a:rPr lang="en-US" sz="274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Jasmine Sirois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2428847" y="5984496"/>
            <a:ext cx="5137825" cy="2410034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11" name="AutoShape 11"/>
          <p:cNvSpPr/>
          <p:nvPr/>
        </p:nvSpPr>
        <p:spPr>
          <a:xfrm>
            <a:off x="12428847" y="5143500"/>
            <a:ext cx="5137825" cy="853469"/>
          </a:xfrm>
          <a:prstGeom prst="rect">
            <a:avLst/>
          </a:prstGeom>
          <a:solidFill>
            <a:srgbClr val="D19000"/>
          </a:solidFill>
        </p:spPr>
      </p:sp>
      <p:sp>
        <p:nvSpPr>
          <p:cNvPr id="12" name="TextBox 12"/>
          <p:cNvSpPr txBox="1"/>
          <p:nvPr/>
        </p:nvSpPr>
        <p:spPr>
          <a:xfrm>
            <a:off x="12617049" y="5305010"/>
            <a:ext cx="4761421" cy="52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</a:pPr>
            <a:r>
              <a:rPr lang="en-US" sz="3404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Éducatrices spécialisées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83160" y="6194384"/>
            <a:ext cx="5029198" cy="193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3721" lvl="1" indent="-296860" algn="l">
              <a:lnSpc>
                <a:spcPts val="3849"/>
              </a:lnSpc>
              <a:buFont typeface="Arial"/>
              <a:buChar char="•"/>
            </a:pPr>
            <a:r>
              <a:rPr lang="en-US" sz="274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Marianne Grenier (1er cycle)</a:t>
            </a:r>
          </a:p>
          <a:p>
            <a:pPr marL="593721" lvl="1" indent="-296860" algn="l">
              <a:lnSpc>
                <a:spcPts val="3849"/>
              </a:lnSpc>
              <a:buFont typeface="Arial"/>
              <a:buChar char="•"/>
            </a:pPr>
            <a:r>
              <a:rPr lang="en-US" sz="274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Martine Vallée-Cossette (1er cycle)</a:t>
            </a:r>
          </a:p>
          <a:p>
            <a:pPr marL="593721" lvl="1" indent="-296860" algn="l">
              <a:lnSpc>
                <a:spcPts val="3849"/>
              </a:lnSpc>
              <a:buFont typeface="Arial"/>
              <a:buChar char="•"/>
            </a:pPr>
            <a:r>
              <a:rPr lang="en-US" sz="274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Valérie Lavoie (2e cycle)</a:t>
            </a:r>
          </a:p>
        </p:txBody>
      </p:sp>
      <p:sp>
        <p:nvSpPr>
          <p:cNvPr id="14" name="Freeform 14"/>
          <p:cNvSpPr/>
          <p:nvPr/>
        </p:nvSpPr>
        <p:spPr>
          <a:xfrm rot="-852630">
            <a:off x="111574" y="275889"/>
            <a:ext cx="4532761" cy="4378235"/>
          </a:xfrm>
          <a:custGeom>
            <a:avLst/>
            <a:gdLst/>
            <a:ahLst/>
            <a:cxnLst/>
            <a:rect l="l" t="t" r="r" b="b"/>
            <a:pathLst>
              <a:path w="4532761" h="4378235">
                <a:moveTo>
                  <a:pt x="0" y="0"/>
                </a:moveTo>
                <a:lnTo>
                  <a:pt x="4532761" y="0"/>
                </a:lnTo>
                <a:lnTo>
                  <a:pt x="4532761" y="4378234"/>
                </a:lnTo>
                <a:lnTo>
                  <a:pt x="0" y="4378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335528" y="941006"/>
            <a:ext cx="11315167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9"/>
              </a:lnSpc>
            </a:pPr>
            <a:r>
              <a:rPr lang="en-US" sz="9974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Services offerts à l’école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56275" y="6307800"/>
            <a:ext cx="4614791" cy="3272656"/>
          </a:xfrm>
          <a:custGeom>
            <a:avLst/>
            <a:gdLst/>
            <a:ahLst/>
            <a:cxnLst/>
            <a:rect l="l" t="t" r="r" b="b"/>
            <a:pathLst>
              <a:path w="4614791" h="3272656">
                <a:moveTo>
                  <a:pt x="0" y="0"/>
                </a:moveTo>
                <a:lnTo>
                  <a:pt x="4614791" y="0"/>
                </a:lnTo>
                <a:lnTo>
                  <a:pt x="4614791" y="3272656"/>
                </a:lnTo>
                <a:lnTo>
                  <a:pt x="0" y="3272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24624">
            <a:off x="7427361" y="2354201"/>
            <a:ext cx="4140769" cy="5688984"/>
          </a:xfrm>
          <a:custGeom>
            <a:avLst/>
            <a:gdLst/>
            <a:ahLst/>
            <a:cxnLst/>
            <a:rect l="l" t="t" r="r" b="b"/>
            <a:pathLst>
              <a:path w="4140769" h="5688984">
                <a:moveTo>
                  <a:pt x="0" y="0"/>
                </a:moveTo>
                <a:lnTo>
                  <a:pt x="4140769" y="0"/>
                </a:lnTo>
                <a:lnTo>
                  <a:pt x="4140769" y="5688984"/>
                </a:lnTo>
                <a:lnTo>
                  <a:pt x="0" y="568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79282"/>
            <a:ext cx="7823032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M. Pierre-David Trudel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146257"/>
            <a:ext cx="5243646" cy="143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389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Directeur des services pédagogiques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9818" y="4341318"/>
            <a:ext cx="3829482" cy="2534638"/>
          </a:xfrm>
          <a:custGeom>
            <a:avLst/>
            <a:gdLst/>
            <a:ahLst/>
            <a:cxnLst/>
            <a:rect l="l" t="t" r="r" b="b"/>
            <a:pathLst>
              <a:path w="3829482" h="2534638">
                <a:moveTo>
                  <a:pt x="0" y="0"/>
                </a:moveTo>
                <a:lnTo>
                  <a:pt x="3829482" y="0"/>
                </a:lnTo>
                <a:lnTo>
                  <a:pt x="3829482" y="2534638"/>
                </a:lnTo>
                <a:lnTo>
                  <a:pt x="0" y="253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1181" y="6055666"/>
            <a:ext cx="17825638" cy="206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PEI: Nouvelle option</a:t>
            </a:r>
          </a:p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Multisports, Multiarts, Multisciences &amp; Cheerleading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2362" y="233363"/>
            <a:ext cx="1771416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99"/>
              </a:lnSpc>
              <a:spcBef>
                <a:spcPct val="0"/>
              </a:spcBef>
            </a:pPr>
            <a:r>
              <a:rPr lang="en-US" sz="64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Nouveautés pour l’année scolaire 2025-2026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44053" y="2753904"/>
            <a:ext cx="11882889" cy="2069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Introduction d’un ordinateur portable pour tous en 1re secondaire</a:t>
            </a:r>
          </a:p>
        </p:txBody>
      </p:sp>
      <p:sp>
        <p:nvSpPr>
          <p:cNvPr id="6" name="Freeform 6"/>
          <p:cNvSpPr/>
          <p:nvPr/>
        </p:nvSpPr>
        <p:spPr>
          <a:xfrm>
            <a:off x="1355853" y="3181988"/>
            <a:ext cx="999198" cy="1039478"/>
          </a:xfrm>
          <a:custGeom>
            <a:avLst/>
            <a:gdLst/>
            <a:ahLst/>
            <a:cxnLst/>
            <a:rect l="l" t="t" r="r" b="b"/>
            <a:pathLst>
              <a:path w="999198" h="1039478">
                <a:moveTo>
                  <a:pt x="0" y="0"/>
                </a:moveTo>
                <a:lnTo>
                  <a:pt x="999198" y="0"/>
                </a:lnTo>
                <a:lnTo>
                  <a:pt x="999198" y="1039477"/>
                </a:lnTo>
                <a:lnTo>
                  <a:pt x="0" y="1039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52776" y="6112766"/>
            <a:ext cx="999198" cy="1039478"/>
          </a:xfrm>
          <a:custGeom>
            <a:avLst/>
            <a:gdLst/>
            <a:ahLst/>
            <a:cxnLst/>
            <a:rect l="l" t="t" r="r" b="b"/>
            <a:pathLst>
              <a:path w="999198" h="1039478">
                <a:moveTo>
                  <a:pt x="0" y="0"/>
                </a:moveTo>
                <a:lnTo>
                  <a:pt x="999198" y="0"/>
                </a:lnTo>
                <a:lnTo>
                  <a:pt x="999198" y="1039478"/>
                </a:lnTo>
                <a:lnTo>
                  <a:pt x="0" y="1039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0017" y="751821"/>
            <a:ext cx="4804012" cy="3179655"/>
          </a:xfrm>
          <a:custGeom>
            <a:avLst/>
            <a:gdLst/>
            <a:ahLst/>
            <a:cxnLst/>
            <a:rect l="l" t="t" r="r" b="b"/>
            <a:pathLst>
              <a:path w="4804012" h="3179655">
                <a:moveTo>
                  <a:pt x="0" y="0"/>
                </a:moveTo>
                <a:lnTo>
                  <a:pt x="4804012" y="0"/>
                </a:lnTo>
                <a:lnTo>
                  <a:pt x="4804012" y="3179656"/>
                </a:lnTo>
                <a:lnTo>
                  <a:pt x="0" y="3179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732771"/>
            <a:ext cx="9202221" cy="2924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27"/>
              </a:lnSpc>
              <a:spcBef>
                <a:spcPct val="0"/>
              </a:spcBef>
            </a:pPr>
            <a:r>
              <a:rPr lang="en-US" sz="6355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MacBook Air </a:t>
            </a:r>
          </a:p>
          <a:p>
            <a:pPr marL="0" lvl="0" indent="0" algn="l">
              <a:lnSpc>
                <a:spcPts val="7627"/>
              </a:lnSpc>
              <a:spcBef>
                <a:spcPct val="0"/>
              </a:spcBef>
            </a:pPr>
            <a:r>
              <a:rPr lang="en-US" sz="6355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(13.3/M1+ AppleCare Plus 4 ans)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807652"/>
            <a:ext cx="16774638" cy="730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 u="none" strike="noStrike">
                <a:solidFill>
                  <a:srgbClr val="67652E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2 modes d’accès</a:t>
            </a:r>
          </a:p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Mesure 30110 - 150 $ frais de gestion</a:t>
            </a:r>
          </a:p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      plan d’intervention déjà établi au primaire</a:t>
            </a:r>
          </a:p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endParaRPr lang="en-US" sz="5905" u="none" strike="noStrike">
              <a:solidFill>
                <a:srgbClr val="C84C44"/>
              </a:solidFill>
              <a:latin typeface="TDTD둑흔둑흔"/>
              <a:ea typeface="TDTD둑흔둑흔"/>
              <a:cs typeface="TDTD둑흔둑흔"/>
              <a:sym typeface="TDTD둑흔둑흔"/>
            </a:endParaRPr>
          </a:p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r>
              <a:rPr lang="en-US" sz="5905" u="none" strike="noStrike">
                <a:solidFill>
                  <a:srgbClr val="C84C44"/>
                </a:solidFill>
                <a:latin typeface="TDTD둑흔둑흔"/>
                <a:ea typeface="TDTD둑흔둑흔"/>
                <a:cs typeface="TDTD둑흔둑흔"/>
                <a:sym typeface="TDTD둑흔둑흔"/>
              </a:rPr>
              <a:t>Location/Achat - 320$ par année + 150 $ frais de gestion</a:t>
            </a:r>
          </a:p>
          <a:p>
            <a:pPr marL="0" lvl="0" indent="0" algn="ctr">
              <a:lnSpc>
                <a:spcPts val="8267"/>
              </a:lnSpc>
              <a:spcBef>
                <a:spcPct val="0"/>
              </a:spcBef>
            </a:pPr>
            <a:endParaRPr lang="en-US" sz="5905" u="none" strike="noStrike">
              <a:solidFill>
                <a:srgbClr val="C84C44"/>
              </a:solidFill>
              <a:latin typeface="TDTD둑흔둑흔"/>
              <a:ea typeface="TDTD둑흔둑흔"/>
              <a:cs typeface="TDTD둑흔둑흔"/>
              <a:sym typeface="TDTD둑흔둑흔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5629" y="3146257"/>
            <a:ext cx="5243646" cy="1432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3899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Directeur des services pédagogiques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86100" y="3146257"/>
            <a:ext cx="15201900" cy="594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7499"/>
              </a:lnSpc>
              <a:spcBef>
                <a:spcPct val="0"/>
              </a:spcBef>
            </a:pPr>
            <a:r>
              <a:rPr lang="en-US" sz="4999" b="1" u="none" strike="noStrike">
                <a:solidFill>
                  <a:srgbClr val="67652E"/>
                </a:solidFill>
                <a:latin typeface="Nunito Bold"/>
                <a:ea typeface="Nunito Bold"/>
                <a:cs typeface="Nunito Bold"/>
                <a:sym typeface="Nunito Bold"/>
              </a:rPr>
              <a:t>FAIRE ÉQUIPE</a:t>
            </a:r>
          </a:p>
          <a:p>
            <a:pPr marL="0" lvl="0" indent="0" algn="ctr">
              <a:lnSpc>
                <a:spcPts val="5849"/>
              </a:lnSpc>
              <a:spcBef>
                <a:spcPct val="0"/>
              </a:spcBef>
            </a:pPr>
            <a:endParaRPr lang="en-US" sz="4999" b="1" u="none" strike="noStrike">
              <a:solidFill>
                <a:srgbClr val="67652E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0" lvl="0" indent="0" algn="ctr">
              <a:lnSpc>
                <a:spcPts val="4601"/>
              </a:lnSpc>
            </a:pPr>
            <a:r>
              <a:rPr lang="en-US" sz="3899" b="1" u="none" strike="noStrike">
                <a:solidFill>
                  <a:srgbClr val="67652E"/>
                </a:solidFill>
                <a:latin typeface="Nunito Bold"/>
                <a:ea typeface="Nunito Bold"/>
                <a:cs typeface="Nunito Bold"/>
                <a:sym typeface="Nunito Bold"/>
              </a:rPr>
              <a:t>Le titulaire: une personne « phare »​</a:t>
            </a:r>
          </a:p>
          <a:p>
            <a:pPr marL="0" lvl="0" indent="0" algn="ctr">
              <a:lnSpc>
                <a:spcPts val="4601"/>
              </a:lnSpc>
            </a:pPr>
            <a:endParaRPr lang="en-US" sz="3899" b="1" u="none" strike="noStrike">
              <a:solidFill>
                <a:srgbClr val="67652E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0" lvl="0" indent="0" algn="ctr">
              <a:lnSpc>
                <a:spcPts val="4601"/>
              </a:lnSpc>
            </a:pPr>
            <a:r>
              <a:rPr lang="en-US" sz="3899" b="1" u="none" strike="noStrike">
                <a:solidFill>
                  <a:srgbClr val="67652E"/>
                </a:solidFill>
                <a:latin typeface="Nunito Bold"/>
                <a:ea typeface="Nunito Bold"/>
                <a:cs typeface="Nunito Bold"/>
                <a:sym typeface="Nunito Bold"/>
              </a:rPr>
              <a:t>COBA : Plate-forme de communication​</a:t>
            </a:r>
          </a:p>
          <a:p>
            <a:pPr marL="0" lvl="0" indent="0" algn="ctr">
              <a:lnSpc>
                <a:spcPts val="4601"/>
              </a:lnSpc>
            </a:pPr>
            <a:endParaRPr lang="en-US" sz="3899" b="1" u="none" strike="noStrike">
              <a:solidFill>
                <a:srgbClr val="67652E"/>
              </a:solidFill>
              <a:latin typeface="Nunito Bold"/>
              <a:ea typeface="Nunito Bold"/>
              <a:cs typeface="Nunito Bold"/>
              <a:sym typeface="Nunito Bold"/>
            </a:endParaRPr>
          </a:p>
          <a:p>
            <a:pPr marL="0" lvl="0" indent="0" algn="ctr">
              <a:lnSpc>
                <a:spcPts val="4601"/>
              </a:lnSpc>
            </a:pPr>
            <a:r>
              <a:rPr lang="en-US" sz="3899" b="1" u="none" strike="noStrike">
                <a:solidFill>
                  <a:srgbClr val="67652E"/>
                </a:solidFill>
                <a:latin typeface="Nunito Bold"/>
                <a:ea typeface="Nunito Bold"/>
                <a:cs typeface="Nunito Bold"/>
                <a:sym typeface="Nunito Bold"/>
              </a:rPr>
              <a:t>Un seul local de classe, un seul étage pour tous les élèves de 1re secondaire​</a:t>
            </a:r>
          </a:p>
        </p:txBody>
      </p:sp>
      <p:sp>
        <p:nvSpPr>
          <p:cNvPr id="4" name="Freeform 4"/>
          <p:cNvSpPr/>
          <p:nvPr/>
        </p:nvSpPr>
        <p:spPr>
          <a:xfrm>
            <a:off x="13267944" y="464019"/>
            <a:ext cx="3991356" cy="4114800"/>
          </a:xfrm>
          <a:custGeom>
            <a:avLst/>
            <a:gdLst/>
            <a:ahLst/>
            <a:cxnLst/>
            <a:rect l="l" t="t" r="r" b="b"/>
            <a:pathLst>
              <a:path w="3991356" h="4114800">
                <a:moveTo>
                  <a:pt x="0" y="0"/>
                </a:moveTo>
                <a:lnTo>
                  <a:pt x="3991356" y="0"/>
                </a:lnTo>
                <a:lnTo>
                  <a:pt x="3991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916596"/>
            <a:ext cx="3301324" cy="2341189"/>
          </a:xfrm>
          <a:custGeom>
            <a:avLst/>
            <a:gdLst/>
            <a:ahLst/>
            <a:cxnLst/>
            <a:rect l="l" t="t" r="r" b="b"/>
            <a:pathLst>
              <a:path w="3301324" h="2341189">
                <a:moveTo>
                  <a:pt x="0" y="0"/>
                </a:moveTo>
                <a:lnTo>
                  <a:pt x="3301324" y="0"/>
                </a:lnTo>
                <a:lnTo>
                  <a:pt x="3301324" y="2341189"/>
                </a:lnTo>
                <a:lnTo>
                  <a:pt x="0" y="2341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5629" y="679282"/>
            <a:ext cx="7823032" cy="25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r>
              <a:rPr lang="en-US" sz="84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M. Pierre-David Trudel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614" y="3852331"/>
            <a:ext cx="14564817" cy="507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endParaRPr/>
          </a:p>
          <a:p>
            <a:pPr algn="l">
              <a:lnSpc>
                <a:spcPts val="5275"/>
              </a:lnSpc>
              <a:spcBef>
                <a:spcPct val="0"/>
              </a:spcBef>
            </a:pPr>
            <a:r>
              <a:rPr lang="en-US" sz="3768" b="1">
                <a:solidFill>
                  <a:srgbClr val="C84C44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J’APPUIE MON ENFANT.​</a:t>
            </a:r>
          </a:p>
          <a:p>
            <a:pPr algn="l">
              <a:lnSpc>
                <a:spcPts val="5275"/>
              </a:lnSpc>
              <a:spcBef>
                <a:spcPct val="0"/>
              </a:spcBef>
            </a:pPr>
            <a:endParaRPr lang="en-US" sz="3768" b="1">
              <a:solidFill>
                <a:srgbClr val="C84C44"/>
              </a:solidFill>
              <a:latin typeface="Akzidenz-Grotesk Bold"/>
              <a:ea typeface="Akzidenz-Grotesk Bold"/>
              <a:cs typeface="Akzidenz-Grotesk Bold"/>
              <a:sym typeface="Akzidenz-Grotesk Bold"/>
            </a:endParaRPr>
          </a:p>
          <a:p>
            <a:pPr algn="l">
              <a:lnSpc>
                <a:spcPts val="5275"/>
              </a:lnSpc>
              <a:spcBef>
                <a:spcPct val="0"/>
              </a:spcBef>
            </a:pPr>
            <a:r>
              <a:rPr lang="en-US" sz="3768" b="1">
                <a:solidFill>
                  <a:srgbClr val="C84C44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JE FAIS ÉQUIPE AVEC L’ÉCOLE.​</a:t>
            </a:r>
          </a:p>
          <a:p>
            <a:pPr algn="l">
              <a:lnSpc>
                <a:spcPts val="5275"/>
              </a:lnSpc>
              <a:spcBef>
                <a:spcPct val="0"/>
              </a:spcBef>
            </a:pPr>
            <a:endParaRPr lang="en-US" sz="3768" b="1">
              <a:solidFill>
                <a:srgbClr val="C84C44"/>
              </a:solidFill>
              <a:latin typeface="Akzidenz-Grotesk Bold"/>
              <a:ea typeface="Akzidenz-Grotesk Bold"/>
              <a:cs typeface="Akzidenz-Grotesk Bold"/>
              <a:sym typeface="Akzidenz-Grotesk Bold"/>
            </a:endParaRPr>
          </a:p>
          <a:p>
            <a:pPr algn="l">
              <a:lnSpc>
                <a:spcPts val="5275"/>
              </a:lnSpc>
              <a:spcBef>
                <a:spcPct val="0"/>
              </a:spcBef>
            </a:pPr>
            <a:r>
              <a:rPr lang="en-US" sz="3768" b="1">
                <a:solidFill>
                  <a:srgbClr val="C84C44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JE SOUTIENS MON ENFANT DANS SES TRAVAUX SCOLAIRES.​</a:t>
            </a:r>
          </a:p>
          <a:p>
            <a:pPr algn="l">
              <a:lnSpc>
                <a:spcPts val="5275"/>
              </a:lnSpc>
              <a:spcBef>
                <a:spcPct val="0"/>
              </a:spcBef>
            </a:pPr>
            <a:endParaRPr lang="en-US" sz="3768" b="1">
              <a:solidFill>
                <a:srgbClr val="C84C44"/>
              </a:solidFill>
              <a:latin typeface="Akzidenz-Grotesk Bold"/>
              <a:ea typeface="Akzidenz-Grotesk Bold"/>
              <a:cs typeface="Akzidenz-Grotesk Bold"/>
              <a:sym typeface="Akzidenz-Grotesk Bold"/>
            </a:endParaRPr>
          </a:p>
          <a:p>
            <a:pPr algn="l">
              <a:lnSpc>
                <a:spcPts val="5275"/>
              </a:lnSpc>
              <a:spcBef>
                <a:spcPct val="0"/>
              </a:spcBef>
            </a:pPr>
            <a:r>
              <a:rPr lang="en-US" sz="3768" b="1">
                <a:solidFill>
                  <a:srgbClr val="C84C44"/>
                </a:solidFill>
                <a:latin typeface="Akzidenz-Grotesk Bold"/>
                <a:ea typeface="Akzidenz-Grotesk Bold"/>
                <a:cs typeface="Akzidenz-Grotesk Bold"/>
                <a:sym typeface="Akzidenz-Grotesk Bold"/>
              </a:rPr>
              <a:t>JE PARCOURS COBA RÉGULIÈREMENT ET LE SITE DE L’ÉSSJ.​</a:t>
            </a:r>
          </a:p>
        </p:txBody>
      </p:sp>
      <p:sp>
        <p:nvSpPr>
          <p:cNvPr id="3" name="Freeform 3"/>
          <p:cNvSpPr/>
          <p:nvPr/>
        </p:nvSpPr>
        <p:spPr>
          <a:xfrm>
            <a:off x="9842951" y="465540"/>
            <a:ext cx="7970353" cy="5101026"/>
          </a:xfrm>
          <a:custGeom>
            <a:avLst/>
            <a:gdLst/>
            <a:ahLst/>
            <a:cxnLst/>
            <a:rect l="l" t="t" r="r" b="b"/>
            <a:pathLst>
              <a:path w="7970353" h="5101026">
                <a:moveTo>
                  <a:pt x="0" y="0"/>
                </a:moveTo>
                <a:lnTo>
                  <a:pt x="7970353" y="0"/>
                </a:lnTo>
                <a:lnTo>
                  <a:pt x="7970353" y="5101025"/>
                </a:lnTo>
                <a:lnTo>
                  <a:pt x="0" y="5101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8308605" y="542994"/>
            <a:ext cx="47030364" cy="4946116"/>
            <a:chOff x="0" y="0"/>
            <a:chExt cx="62707153" cy="6594821"/>
          </a:xfrm>
        </p:grpSpPr>
        <p:sp>
          <p:nvSpPr>
            <p:cNvPr id="5" name="TextBox 5"/>
            <p:cNvSpPr txBox="1"/>
            <p:nvPr/>
          </p:nvSpPr>
          <p:spPr>
            <a:xfrm>
              <a:off x="26539434" y="561975"/>
              <a:ext cx="8956089" cy="2886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84"/>
                </a:lnSpc>
              </a:pPr>
              <a:r>
                <a:rPr lang="en-US" sz="13826">
                  <a:solidFill>
                    <a:srgbClr val="000000"/>
                  </a:solidFill>
                  <a:latin typeface="Feeling Passionate"/>
                  <a:ea typeface="Feeling Passionate"/>
                  <a:cs typeface="Feeling Passionate"/>
                  <a:sym typeface="Feeling Passionate"/>
                </a:rPr>
                <a:t>En bref,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680058"/>
              <a:ext cx="62707153" cy="191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5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64642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9113" y="1695263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64642" y="3672783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859113" y="5650302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1823" y="2189643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48" y="4661542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1823" y="7133441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120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59113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68567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64642" y="7627821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18184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8727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948212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68755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78241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26471" y="964039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809376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805637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990841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87102" y="9605340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172306" y="9605340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3"/>
                </a:lnTo>
                <a:lnTo>
                  <a:pt x="0" y="1010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51635" y="4962673"/>
            <a:ext cx="612817" cy="1372967"/>
          </a:xfrm>
          <a:custGeom>
            <a:avLst/>
            <a:gdLst/>
            <a:ahLst/>
            <a:cxnLst/>
            <a:rect l="l" t="t" r="r" b="b"/>
            <a:pathLst>
              <a:path w="612817" h="1372967">
                <a:moveTo>
                  <a:pt x="0" y="0"/>
                </a:moveTo>
                <a:lnTo>
                  <a:pt x="612817" y="0"/>
                </a:lnTo>
                <a:lnTo>
                  <a:pt x="612817" y="1372967"/>
                </a:lnTo>
                <a:lnTo>
                  <a:pt x="0" y="137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45800" y="1741441"/>
          <a:ext cx="16221075" cy="8061873"/>
        </p:xfrm>
        <a:graphic>
          <a:graphicData uri="http://schemas.openxmlformats.org/drawingml/2006/table">
            <a:tbl>
              <a:tblPr/>
              <a:tblGrid>
                <a:gridCol w="248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8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0844">
                <a:tc gridSpan="2"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Personnes-ressources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039"/>
                        </a:lnSpc>
                        <a:defRPr/>
                      </a:pPr>
                      <a:r>
                        <a:rPr lang="en-US" sz="35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Personnes-ressources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78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Transport / COBA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Isabelle Conant, poste 246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5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Uniforme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Isabelle Brault, unimage@essj.qc.ca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878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Plan d’intervention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Stéphanie Bousquet,  poste 285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15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Comptabilité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Nathalie Couture, poste 224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878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Secrétariat</a:t>
                      </a:r>
                      <a:endParaRPr lang="en-US" sz="1100"/>
                    </a:p>
                    <a:p>
                      <a:pPr algn="ctr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1er cycle</a:t>
                      </a: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Maude Hébert, poste 268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1556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EFECE4"/>
                          </a:solidFill>
                          <a:latin typeface="Lilita One"/>
                          <a:ea typeface="Lilita One"/>
                          <a:cs typeface="Lilita One"/>
                          <a:sym typeface="Lilita One"/>
                        </a:rPr>
                        <a:t>Sports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5A05"/>
                    </a:solidFill>
                  </a:tcPr>
                </a:tc>
                <a:tc>
                  <a:txBody>
                    <a:bodyPr/>
                    <a:lstStyle/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00">
                          <a:solidFill>
                            <a:srgbClr val="67652E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Guillaume Duhamel, poste 271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5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6"/>
          <p:cNvSpPr txBox="1"/>
          <p:nvPr/>
        </p:nvSpPr>
        <p:spPr>
          <a:xfrm>
            <a:off x="1045800" y="636541"/>
            <a:ext cx="11919512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59"/>
              </a:lnSpc>
            </a:pPr>
            <a:r>
              <a:rPr lang="en-US" sz="72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Tout au long de la transition</a:t>
            </a:r>
          </a:p>
        </p:txBody>
      </p:sp>
      <p:sp>
        <p:nvSpPr>
          <p:cNvPr id="27" name="Freeform 27"/>
          <p:cNvSpPr/>
          <p:nvPr/>
        </p:nvSpPr>
        <p:spPr>
          <a:xfrm>
            <a:off x="28098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48641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258127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778670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5" y="0"/>
                </a:lnTo>
                <a:lnTo>
                  <a:pt x="639855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488155" y="-282256"/>
            <a:ext cx="450913" cy="1010233"/>
          </a:xfrm>
          <a:custGeom>
            <a:avLst/>
            <a:gdLst/>
            <a:ahLst/>
            <a:cxnLst/>
            <a:rect l="l" t="t" r="r" b="b"/>
            <a:pathLst>
              <a:path w="450913" h="1010233">
                <a:moveTo>
                  <a:pt x="0" y="0"/>
                </a:moveTo>
                <a:lnTo>
                  <a:pt x="450913" y="0"/>
                </a:lnTo>
                <a:lnTo>
                  <a:pt x="450913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008698" y="-282256"/>
            <a:ext cx="639856" cy="1010233"/>
          </a:xfrm>
          <a:custGeom>
            <a:avLst/>
            <a:gdLst/>
            <a:ahLst/>
            <a:cxnLst/>
            <a:rect l="l" t="t" r="r" b="b"/>
            <a:pathLst>
              <a:path w="639856" h="1010233">
                <a:moveTo>
                  <a:pt x="0" y="0"/>
                </a:moveTo>
                <a:lnTo>
                  <a:pt x="639856" y="0"/>
                </a:lnTo>
                <a:lnTo>
                  <a:pt x="639856" y="1010234"/>
                </a:lnTo>
                <a:lnTo>
                  <a:pt x="0" y="101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3173669" y="222861"/>
            <a:ext cx="4390683" cy="4176637"/>
          </a:xfrm>
          <a:custGeom>
            <a:avLst/>
            <a:gdLst/>
            <a:ahLst/>
            <a:cxnLst/>
            <a:rect l="l" t="t" r="r" b="b"/>
            <a:pathLst>
              <a:path w="4390683" h="4176637">
                <a:moveTo>
                  <a:pt x="0" y="0"/>
                </a:moveTo>
                <a:lnTo>
                  <a:pt x="4390682" y="0"/>
                </a:lnTo>
                <a:lnTo>
                  <a:pt x="4390682" y="4176637"/>
                </a:lnTo>
                <a:lnTo>
                  <a:pt x="0" y="4176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3321050" y="2055533"/>
            <a:ext cx="4095921" cy="63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5"/>
              </a:lnSpc>
            </a:pPr>
            <a:r>
              <a:rPr lang="en-US" sz="3782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450-774-3773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99456">
            <a:off x="14818188" y="-385440"/>
            <a:ext cx="3581599" cy="3318730"/>
          </a:xfrm>
          <a:custGeom>
            <a:avLst/>
            <a:gdLst/>
            <a:ahLst/>
            <a:cxnLst/>
            <a:rect l="l" t="t" r="r" b="b"/>
            <a:pathLst>
              <a:path w="3581599" h="3318730">
                <a:moveTo>
                  <a:pt x="0" y="0"/>
                </a:moveTo>
                <a:lnTo>
                  <a:pt x="3581600" y="0"/>
                </a:lnTo>
                <a:lnTo>
                  <a:pt x="3581600" y="3318730"/>
                </a:lnTo>
                <a:lnTo>
                  <a:pt x="0" y="3318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31938">
            <a:off x="1158675" y="4337984"/>
            <a:ext cx="1221499" cy="864215"/>
          </a:xfrm>
          <a:custGeom>
            <a:avLst/>
            <a:gdLst/>
            <a:ahLst/>
            <a:cxnLst/>
            <a:rect l="l" t="t" r="r" b="b"/>
            <a:pathLst>
              <a:path w="1221499" h="864215">
                <a:moveTo>
                  <a:pt x="0" y="0"/>
                </a:moveTo>
                <a:lnTo>
                  <a:pt x="1221499" y="0"/>
                </a:lnTo>
                <a:lnTo>
                  <a:pt x="1221499" y="864215"/>
                </a:lnTo>
                <a:lnTo>
                  <a:pt x="0" y="864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56999">
            <a:off x="16779674" y="5040948"/>
            <a:ext cx="959252" cy="1186836"/>
          </a:xfrm>
          <a:custGeom>
            <a:avLst/>
            <a:gdLst/>
            <a:ahLst/>
            <a:cxnLst/>
            <a:rect l="l" t="t" r="r" b="b"/>
            <a:pathLst>
              <a:path w="959252" h="1186836">
                <a:moveTo>
                  <a:pt x="0" y="0"/>
                </a:moveTo>
                <a:lnTo>
                  <a:pt x="959252" y="0"/>
                </a:lnTo>
                <a:lnTo>
                  <a:pt x="959252" y="1186836"/>
                </a:lnTo>
                <a:lnTo>
                  <a:pt x="0" y="118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69424" y="1028700"/>
            <a:ext cx="1627594" cy="1840905"/>
          </a:xfrm>
          <a:custGeom>
            <a:avLst/>
            <a:gdLst/>
            <a:ahLst/>
            <a:cxnLst/>
            <a:rect l="l" t="t" r="r" b="b"/>
            <a:pathLst>
              <a:path w="1627594" h="1840905">
                <a:moveTo>
                  <a:pt x="0" y="0"/>
                </a:moveTo>
                <a:lnTo>
                  <a:pt x="1627594" y="0"/>
                </a:lnTo>
                <a:lnTo>
                  <a:pt x="1627594" y="1840905"/>
                </a:lnTo>
                <a:lnTo>
                  <a:pt x="0" y="184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56797">
            <a:off x="15559811" y="8418978"/>
            <a:ext cx="994361" cy="1918154"/>
          </a:xfrm>
          <a:custGeom>
            <a:avLst/>
            <a:gdLst/>
            <a:ahLst/>
            <a:cxnLst/>
            <a:rect l="l" t="t" r="r" b="b"/>
            <a:pathLst>
              <a:path w="994361" h="1918154">
                <a:moveTo>
                  <a:pt x="0" y="0"/>
                </a:moveTo>
                <a:lnTo>
                  <a:pt x="994361" y="0"/>
                </a:lnTo>
                <a:lnTo>
                  <a:pt x="994361" y="1918155"/>
                </a:lnTo>
                <a:lnTo>
                  <a:pt x="0" y="1918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00258">
            <a:off x="23139" y="6362730"/>
            <a:ext cx="3094044" cy="4065244"/>
          </a:xfrm>
          <a:custGeom>
            <a:avLst/>
            <a:gdLst/>
            <a:ahLst/>
            <a:cxnLst/>
            <a:rect l="l" t="t" r="r" b="b"/>
            <a:pathLst>
              <a:path w="3094044" h="4065244">
                <a:moveTo>
                  <a:pt x="0" y="0"/>
                </a:moveTo>
                <a:lnTo>
                  <a:pt x="3094043" y="0"/>
                </a:lnTo>
                <a:lnTo>
                  <a:pt x="3094043" y="4065244"/>
                </a:lnTo>
                <a:lnTo>
                  <a:pt x="0" y="4065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70161" y="3277358"/>
            <a:ext cx="199264" cy="19926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802377" y="4305729"/>
            <a:ext cx="10683246" cy="178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1"/>
              </a:lnSpc>
            </a:pPr>
            <a:r>
              <a:rPr lang="en-US" sz="12424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Questions?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92207" y="5634366"/>
            <a:ext cx="199264" cy="19926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69054" y="7326862"/>
            <a:ext cx="199264" cy="19926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899900" y="9278424"/>
            <a:ext cx="199264" cy="19926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218416" y="829436"/>
            <a:ext cx="199264" cy="19926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605450" y="4006969"/>
            <a:ext cx="199264" cy="19926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91471" y="829436"/>
            <a:ext cx="199264" cy="199264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112228" y="721087"/>
            <a:ext cx="199264" cy="1992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743096" y="521823"/>
            <a:ext cx="199264" cy="19926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941547" y="9659459"/>
            <a:ext cx="199264" cy="199264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772306" y="9258300"/>
            <a:ext cx="199264" cy="19926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4358482" y="9158668"/>
            <a:ext cx="199264" cy="199264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1373803" y="630172"/>
            <a:ext cx="199264" cy="19926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060036" y="9278424"/>
            <a:ext cx="199264" cy="199264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5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658439"/>
            <a:ext cx="16230600" cy="5624584"/>
            <a:chOff x="0" y="0"/>
            <a:chExt cx="3791234" cy="13138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768374" cy="1285882"/>
            </a:xfrm>
            <a:custGeom>
              <a:avLst/>
              <a:gdLst/>
              <a:ahLst/>
              <a:cxnLst/>
              <a:rect l="l" t="t" r="r" b="b"/>
              <a:pathLst>
                <a:path w="3768374" h="1285882">
                  <a:moveTo>
                    <a:pt x="3768374" y="1285882"/>
                  </a:moveTo>
                  <a:lnTo>
                    <a:pt x="0" y="1278262"/>
                  </a:lnTo>
                  <a:lnTo>
                    <a:pt x="0" y="459204"/>
                  </a:lnTo>
                  <a:lnTo>
                    <a:pt x="17780" y="19050"/>
                  </a:lnTo>
                  <a:lnTo>
                    <a:pt x="1877064" y="0"/>
                  </a:lnTo>
                  <a:lnTo>
                    <a:pt x="3749324" y="5080"/>
                  </a:lnTo>
                  <a:close/>
                </a:path>
              </a:pathLst>
            </a:custGeom>
            <a:solidFill>
              <a:srgbClr val="EFECE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797584" cy="1312551"/>
            </a:xfrm>
            <a:custGeom>
              <a:avLst/>
              <a:gdLst/>
              <a:ahLst/>
              <a:cxnLst/>
              <a:rect l="l" t="t" r="r" b="b"/>
              <a:pathLst>
                <a:path w="3797584" h="1312551">
                  <a:moveTo>
                    <a:pt x="3763294" y="21590"/>
                  </a:moveTo>
                  <a:cubicBezTo>
                    <a:pt x="3764564" y="34290"/>
                    <a:pt x="3764564" y="44450"/>
                    <a:pt x="3765834" y="54610"/>
                  </a:cubicBezTo>
                  <a:cubicBezTo>
                    <a:pt x="3768374" y="82700"/>
                    <a:pt x="3769644" y="109281"/>
                    <a:pt x="3772184" y="134912"/>
                  </a:cubicBezTo>
                  <a:cubicBezTo>
                    <a:pt x="3772184" y="171935"/>
                    <a:pt x="3784884" y="901954"/>
                    <a:pt x="3791234" y="938977"/>
                  </a:cubicBezTo>
                  <a:cubicBezTo>
                    <a:pt x="3797584" y="994986"/>
                    <a:pt x="3793774" y="1051945"/>
                    <a:pt x="3793774" y="1107954"/>
                  </a:cubicBezTo>
                  <a:cubicBezTo>
                    <a:pt x="3793774" y="1157318"/>
                    <a:pt x="3795044" y="1202885"/>
                    <a:pt x="3796314" y="1251591"/>
                  </a:cubicBezTo>
                  <a:cubicBezTo>
                    <a:pt x="3796314" y="1273182"/>
                    <a:pt x="3796314" y="1287151"/>
                    <a:pt x="3796314" y="1311282"/>
                  </a:cubicBezTo>
                  <a:cubicBezTo>
                    <a:pt x="3773454" y="1311282"/>
                    <a:pt x="3753134" y="1312551"/>
                    <a:pt x="3726058" y="1311282"/>
                  </a:cubicBezTo>
                  <a:cubicBezTo>
                    <a:pt x="3536127" y="1306201"/>
                    <a:pt x="3343274" y="1312551"/>
                    <a:pt x="3153343" y="1307472"/>
                  </a:cubicBezTo>
                  <a:cubicBezTo>
                    <a:pt x="3039384" y="1303662"/>
                    <a:pt x="2928348" y="1306201"/>
                    <a:pt x="2814390" y="1303662"/>
                  </a:cubicBezTo>
                  <a:cubicBezTo>
                    <a:pt x="2761793" y="1302391"/>
                    <a:pt x="2709197" y="1301122"/>
                    <a:pt x="2656601" y="1299851"/>
                  </a:cubicBezTo>
                  <a:cubicBezTo>
                    <a:pt x="2624459" y="1299851"/>
                    <a:pt x="2595239" y="1301122"/>
                    <a:pt x="2563096" y="1301122"/>
                  </a:cubicBezTo>
                  <a:cubicBezTo>
                    <a:pt x="2481280" y="1299851"/>
                    <a:pt x="2256285" y="1301122"/>
                    <a:pt x="2174469" y="1299851"/>
                  </a:cubicBezTo>
                  <a:cubicBezTo>
                    <a:pt x="2116029" y="1298582"/>
                    <a:pt x="947224" y="1307472"/>
                    <a:pt x="888784" y="1306201"/>
                  </a:cubicBezTo>
                  <a:cubicBezTo>
                    <a:pt x="874174" y="1306201"/>
                    <a:pt x="856642" y="1307472"/>
                    <a:pt x="842031" y="1307472"/>
                  </a:cubicBezTo>
                  <a:cubicBezTo>
                    <a:pt x="806967" y="1307472"/>
                    <a:pt x="774825" y="1308741"/>
                    <a:pt x="739761" y="1308741"/>
                  </a:cubicBezTo>
                  <a:cubicBezTo>
                    <a:pt x="652101" y="1308741"/>
                    <a:pt x="567362" y="1307472"/>
                    <a:pt x="479702" y="1306201"/>
                  </a:cubicBezTo>
                  <a:cubicBezTo>
                    <a:pt x="427106" y="1304932"/>
                    <a:pt x="374510" y="1303662"/>
                    <a:pt x="324835" y="1302391"/>
                  </a:cubicBezTo>
                  <a:cubicBezTo>
                    <a:pt x="231331" y="1301122"/>
                    <a:pt x="137827" y="1299851"/>
                    <a:pt x="48260" y="1299851"/>
                  </a:cubicBezTo>
                  <a:cubicBezTo>
                    <a:pt x="38100" y="1299851"/>
                    <a:pt x="29210" y="1299851"/>
                    <a:pt x="19050" y="1298582"/>
                  </a:cubicBezTo>
                  <a:cubicBezTo>
                    <a:pt x="10160" y="1297312"/>
                    <a:pt x="5080" y="1290962"/>
                    <a:pt x="7620" y="1282072"/>
                  </a:cubicBezTo>
                  <a:cubicBezTo>
                    <a:pt x="16510" y="1250350"/>
                    <a:pt x="12700" y="1226618"/>
                    <a:pt x="11430" y="1201936"/>
                  </a:cubicBezTo>
                  <a:cubicBezTo>
                    <a:pt x="10160" y="1151622"/>
                    <a:pt x="6350" y="1102258"/>
                    <a:pt x="7620" y="1051945"/>
                  </a:cubicBezTo>
                  <a:cubicBezTo>
                    <a:pt x="5080" y="989290"/>
                    <a:pt x="0" y="213705"/>
                    <a:pt x="7620" y="150101"/>
                  </a:cubicBezTo>
                  <a:cubicBezTo>
                    <a:pt x="8890" y="137760"/>
                    <a:pt x="7620" y="124470"/>
                    <a:pt x="8890" y="112129"/>
                  </a:cubicBezTo>
                  <a:cubicBezTo>
                    <a:pt x="10160" y="92193"/>
                    <a:pt x="12700" y="7035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776" y="30480"/>
                    <a:pt x="111528" y="29210"/>
                  </a:cubicBezTo>
                  <a:cubicBezTo>
                    <a:pt x="190423" y="25400"/>
                    <a:pt x="269317" y="22860"/>
                    <a:pt x="351133" y="20320"/>
                  </a:cubicBezTo>
                  <a:cubicBezTo>
                    <a:pt x="406652" y="17780"/>
                    <a:pt x="462170" y="16510"/>
                    <a:pt x="514766" y="13970"/>
                  </a:cubicBezTo>
                  <a:cubicBezTo>
                    <a:pt x="567362" y="11430"/>
                    <a:pt x="622881" y="8890"/>
                    <a:pt x="675477" y="8890"/>
                  </a:cubicBezTo>
                  <a:cubicBezTo>
                    <a:pt x="733917" y="7620"/>
                    <a:pt x="792357" y="10160"/>
                    <a:pt x="850798" y="8890"/>
                  </a:cubicBezTo>
                  <a:cubicBezTo>
                    <a:pt x="923848" y="8890"/>
                    <a:pt x="2247519" y="6350"/>
                    <a:pt x="2320570" y="5080"/>
                  </a:cubicBezTo>
                  <a:cubicBezTo>
                    <a:pt x="2390698" y="3810"/>
                    <a:pt x="2460826" y="2540"/>
                    <a:pt x="2533876" y="2540"/>
                  </a:cubicBezTo>
                  <a:cubicBezTo>
                    <a:pt x="2653679" y="1270"/>
                    <a:pt x="2770559" y="0"/>
                    <a:pt x="2890362" y="0"/>
                  </a:cubicBezTo>
                  <a:cubicBezTo>
                    <a:pt x="2940036" y="0"/>
                    <a:pt x="2992632" y="2540"/>
                    <a:pt x="3042306" y="2540"/>
                  </a:cubicBezTo>
                  <a:cubicBezTo>
                    <a:pt x="3179641" y="3810"/>
                    <a:pt x="3319898" y="5080"/>
                    <a:pt x="3457232" y="7620"/>
                  </a:cubicBezTo>
                  <a:cubicBezTo>
                    <a:pt x="3530282" y="8890"/>
                    <a:pt x="3603333" y="12700"/>
                    <a:pt x="3676383" y="16510"/>
                  </a:cubicBezTo>
                  <a:cubicBezTo>
                    <a:pt x="3693915" y="16510"/>
                    <a:pt x="3711447" y="16510"/>
                    <a:pt x="3726058" y="16510"/>
                  </a:cubicBezTo>
                  <a:cubicBezTo>
                    <a:pt x="3744244" y="17780"/>
                    <a:pt x="3753134" y="20320"/>
                    <a:pt x="3763294" y="21590"/>
                  </a:cubicBezTo>
                  <a:close/>
                  <a:moveTo>
                    <a:pt x="3773454" y="1294772"/>
                  </a:moveTo>
                  <a:cubicBezTo>
                    <a:pt x="3774724" y="1278262"/>
                    <a:pt x="3775994" y="1265562"/>
                    <a:pt x="3775994" y="1252862"/>
                  </a:cubicBezTo>
                  <a:cubicBezTo>
                    <a:pt x="3774724" y="1198138"/>
                    <a:pt x="3773454" y="1147825"/>
                    <a:pt x="3773454" y="1093714"/>
                  </a:cubicBezTo>
                  <a:cubicBezTo>
                    <a:pt x="3773454" y="1069032"/>
                    <a:pt x="3775994" y="1044350"/>
                    <a:pt x="3774724" y="1019668"/>
                  </a:cubicBezTo>
                  <a:cubicBezTo>
                    <a:pt x="3774724" y="996885"/>
                    <a:pt x="3773454" y="973152"/>
                    <a:pt x="3772184" y="950369"/>
                  </a:cubicBezTo>
                  <a:cubicBezTo>
                    <a:pt x="3767104" y="915244"/>
                    <a:pt x="3755674" y="188074"/>
                    <a:pt x="3755674" y="152949"/>
                  </a:cubicBezTo>
                  <a:cubicBezTo>
                    <a:pt x="3753134" y="123521"/>
                    <a:pt x="3750594" y="93143"/>
                    <a:pt x="3748054" y="63500"/>
                  </a:cubicBezTo>
                  <a:cubicBezTo>
                    <a:pt x="3746784" y="44450"/>
                    <a:pt x="3745514" y="43180"/>
                    <a:pt x="3717291" y="41910"/>
                  </a:cubicBezTo>
                  <a:cubicBezTo>
                    <a:pt x="3708525" y="41910"/>
                    <a:pt x="3702681" y="41910"/>
                    <a:pt x="3693915" y="40640"/>
                  </a:cubicBezTo>
                  <a:cubicBezTo>
                    <a:pt x="3620865" y="36830"/>
                    <a:pt x="3544893" y="31750"/>
                    <a:pt x="3471842" y="30480"/>
                  </a:cubicBezTo>
                  <a:cubicBezTo>
                    <a:pt x="3293600" y="26670"/>
                    <a:pt x="3112435" y="25400"/>
                    <a:pt x="2934192" y="22860"/>
                  </a:cubicBezTo>
                  <a:cubicBezTo>
                    <a:pt x="2907894" y="22860"/>
                    <a:pt x="2878674" y="22860"/>
                    <a:pt x="2852376" y="22860"/>
                  </a:cubicBezTo>
                  <a:cubicBezTo>
                    <a:pt x="2808546" y="22860"/>
                    <a:pt x="2764716" y="22860"/>
                    <a:pt x="2723807" y="22860"/>
                  </a:cubicBezTo>
                  <a:cubicBezTo>
                    <a:pt x="2630303" y="22860"/>
                    <a:pt x="2536798" y="22860"/>
                    <a:pt x="2446216" y="24130"/>
                  </a:cubicBezTo>
                  <a:cubicBezTo>
                    <a:pt x="2367322" y="25400"/>
                    <a:pt x="1037806" y="29210"/>
                    <a:pt x="958912" y="29210"/>
                  </a:cubicBezTo>
                  <a:cubicBezTo>
                    <a:pt x="830343" y="29210"/>
                    <a:pt x="701775" y="26670"/>
                    <a:pt x="573206" y="33020"/>
                  </a:cubicBezTo>
                  <a:cubicBezTo>
                    <a:pt x="506000" y="36830"/>
                    <a:pt x="441716" y="36830"/>
                    <a:pt x="377432" y="38100"/>
                  </a:cubicBezTo>
                  <a:cubicBezTo>
                    <a:pt x="266395" y="41910"/>
                    <a:pt x="155359" y="45720"/>
                    <a:pt x="49530" y="50800"/>
                  </a:cubicBezTo>
                  <a:cubicBezTo>
                    <a:pt x="36830" y="50800"/>
                    <a:pt x="34290" y="53340"/>
                    <a:pt x="33020" y="67511"/>
                  </a:cubicBezTo>
                  <a:cubicBezTo>
                    <a:pt x="31750" y="84599"/>
                    <a:pt x="31750" y="101687"/>
                    <a:pt x="30480" y="118774"/>
                  </a:cubicBezTo>
                  <a:cubicBezTo>
                    <a:pt x="29210" y="147253"/>
                    <a:pt x="26670" y="174783"/>
                    <a:pt x="25400" y="203263"/>
                  </a:cubicBezTo>
                  <a:cubicBezTo>
                    <a:pt x="20320" y="233640"/>
                    <a:pt x="26670" y="976000"/>
                    <a:pt x="29210" y="1006378"/>
                  </a:cubicBezTo>
                  <a:cubicBezTo>
                    <a:pt x="29210" y="1038654"/>
                    <a:pt x="29210" y="1071880"/>
                    <a:pt x="30480" y="1104157"/>
                  </a:cubicBezTo>
                  <a:cubicBezTo>
                    <a:pt x="30480" y="1127889"/>
                    <a:pt x="33020" y="1151622"/>
                    <a:pt x="33020" y="1175355"/>
                  </a:cubicBezTo>
                  <a:cubicBezTo>
                    <a:pt x="33020" y="1200986"/>
                    <a:pt x="33020" y="1226618"/>
                    <a:pt x="31750" y="1252862"/>
                  </a:cubicBezTo>
                  <a:cubicBezTo>
                    <a:pt x="31750" y="1256672"/>
                    <a:pt x="31750" y="1259212"/>
                    <a:pt x="31750" y="1263022"/>
                  </a:cubicBezTo>
                  <a:cubicBezTo>
                    <a:pt x="31750" y="1273182"/>
                    <a:pt x="35560" y="1276992"/>
                    <a:pt x="44450" y="1276992"/>
                  </a:cubicBezTo>
                  <a:cubicBezTo>
                    <a:pt x="70620" y="1276992"/>
                    <a:pt x="111528" y="1278262"/>
                    <a:pt x="149515" y="1278262"/>
                  </a:cubicBezTo>
                  <a:cubicBezTo>
                    <a:pt x="205033" y="1278262"/>
                    <a:pt x="263473" y="1275722"/>
                    <a:pt x="318991" y="1278262"/>
                  </a:cubicBezTo>
                  <a:cubicBezTo>
                    <a:pt x="409574" y="1282072"/>
                    <a:pt x="500156" y="1284612"/>
                    <a:pt x="590738" y="1283342"/>
                  </a:cubicBezTo>
                  <a:cubicBezTo>
                    <a:pt x="649179" y="1282072"/>
                    <a:pt x="704697" y="1284612"/>
                    <a:pt x="763137" y="1284612"/>
                  </a:cubicBezTo>
                  <a:cubicBezTo>
                    <a:pt x="847876" y="1284612"/>
                    <a:pt x="932614" y="1283342"/>
                    <a:pt x="1017352" y="1284612"/>
                  </a:cubicBezTo>
                  <a:cubicBezTo>
                    <a:pt x="1142999" y="1285882"/>
                    <a:pt x="2522188" y="1275722"/>
                    <a:pt x="2650757" y="1278262"/>
                  </a:cubicBezTo>
                  <a:cubicBezTo>
                    <a:pt x="2706275" y="1279532"/>
                    <a:pt x="2761793" y="1280801"/>
                    <a:pt x="2814390" y="1280801"/>
                  </a:cubicBezTo>
                  <a:cubicBezTo>
                    <a:pt x="2910816" y="1283342"/>
                    <a:pt x="3004320" y="1279532"/>
                    <a:pt x="3100747" y="1283342"/>
                  </a:cubicBezTo>
                  <a:cubicBezTo>
                    <a:pt x="3179641" y="1285882"/>
                    <a:pt x="3258535" y="1285882"/>
                    <a:pt x="3337430" y="1288422"/>
                  </a:cubicBezTo>
                  <a:cubicBezTo>
                    <a:pt x="3454310" y="1292232"/>
                    <a:pt x="3571191" y="1294772"/>
                    <a:pt x="3688071" y="1296042"/>
                  </a:cubicBezTo>
                  <a:cubicBezTo>
                    <a:pt x="3731901" y="1296042"/>
                    <a:pt x="3753134" y="1294772"/>
                    <a:pt x="3773454" y="1294772"/>
                  </a:cubicBezTo>
                  <a:close/>
                </a:path>
              </a:pathLst>
            </a:custGeom>
            <a:solidFill>
              <a:srgbClr val="EFECE4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455578" y="6470840"/>
            <a:ext cx="3832422" cy="4143459"/>
          </a:xfrm>
          <a:custGeom>
            <a:avLst/>
            <a:gdLst/>
            <a:ahLst/>
            <a:cxnLst/>
            <a:rect l="l" t="t" r="r" b="b"/>
            <a:pathLst>
              <a:path w="3832422" h="4143459">
                <a:moveTo>
                  <a:pt x="0" y="0"/>
                </a:moveTo>
                <a:lnTo>
                  <a:pt x="3832422" y="0"/>
                </a:lnTo>
                <a:lnTo>
                  <a:pt x="3832422" y="4143459"/>
                </a:lnTo>
                <a:lnTo>
                  <a:pt x="0" y="4143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0491">
            <a:off x="11084341" y="8673950"/>
            <a:ext cx="1828073" cy="747943"/>
          </a:xfrm>
          <a:custGeom>
            <a:avLst/>
            <a:gdLst/>
            <a:ahLst/>
            <a:cxnLst/>
            <a:rect l="l" t="t" r="r" b="b"/>
            <a:pathLst>
              <a:path w="1828073" h="747943">
                <a:moveTo>
                  <a:pt x="0" y="0"/>
                </a:moveTo>
                <a:lnTo>
                  <a:pt x="1828073" y="0"/>
                </a:lnTo>
                <a:lnTo>
                  <a:pt x="1828073" y="747942"/>
                </a:lnTo>
                <a:lnTo>
                  <a:pt x="0" y="747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9634">
            <a:off x="16642626" y="4082233"/>
            <a:ext cx="824649" cy="2122534"/>
          </a:xfrm>
          <a:custGeom>
            <a:avLst/>
            <a:gdLst/>
            <a:ahLst/>
            <a:cxnLst/>
            <a:rect l="l" t="t" r="r" b="b"/>
            <a:pathLst>
              <a:path w="824649" h="2122534">
                <a:moveTo>
                  <a:pt x="0" y="0"/>
                </a:moveTo>
                <a:lnTo>
                  <a:pt x="824649" y="0"/>
                </a:lnTo>
                <a:lnTo>
                  <a:pt x="824649" y="2122534"/>
                </a:lnTo>
                <a:lnTo>
                  <a:pt x="0" y="2122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20127" y="1122781"/>
            <a:ext cx="13247746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Maria Douahi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5493" y="2319490"/>
            <a:ext cx="1111701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8F0E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Directrice des services aux élèves de 1re secondaire</a:t>
            </a: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F8F0E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(450) 774-3775, poste 266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13363" y="5521887"/>
            <a:ext cx="7261273" cy="310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Encadrement des élèves</a:t>
            </a:r>
          </a:p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Rencontre de parents</a:t>
            </a:r>
          </a:p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Réussite éducative</a:t>
            </a:r>
          </a:p>
          <a:p>
            <a:pPr marL="949954" lvl="1" indent="-474977" algn="l">
              <a:lnSpc>
                <a:spcPts val="6159"/>
              </a:lnSpc>
              <a:buFont typeface="Arial"/>
              <a:buChar char="•"/>
            </a:pPr>
            <a:r>
              <a:rPr lang="en-US" sz="4399" u="none" strike="noStrike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Objectif de la soirée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60120" y="4287675"/>
            <a:ext cx="13247746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5D5F3E"/>
                </a:solidFill>
                <a:latin typeface="Lilita One"/>
                <a:ea typeface="Lilita One"/>
                <a:cs typeface="Lilita One"/>
                <a:sym typeface="Lilita One"/>
              </a:rPr>
              <a:t>Son rôle: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5A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8284" y="2434531"/>
            <a:ext cx="5106587" cy="3231263"/>
            <a:chOff x="0" y="0"/>
            <a:chExt cx="6808783" cy="4308350"/>
          </a:xfrm>
        </p:grpSpPr>
        <p:sp>
          <p:nvSpPr>
            <p:cNvPr id="3" name="AutoShape 3"/>
            <p:cNvSpPr/>
            <p:nvPr/>
          </p:nvSpPr>
          <p:spPr>
            <a:xfrm>
              <a:off x="0" y="1114510"/>
              <a:ext cx="6808783" cy="3193841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0"/>
              <a:ext cx="6808783" cy="1131039"/>
            </a:xfrm>
            <a:prstGeom prst="rect">
              <a:avLst/>
            </a:prstGeom>
            <a:solidFill>
              <a:srgbClr val="ACC2B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35398" y="216585"/>
              <a:ext cx="5337986" cy="687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3384">
                  <a:solidFill>
                    <a:srgbClr val="67652E"/>
                  </a:solidFill>
                  <a:latin typeface="Lilita One"/>
                  <a:ea typeface="Lilita One"/>
                  <a:cs typeface="Lilita One"/>
                  <a:sym typeface="Lilita One"/>
                </a:rPr>
                <a:t>De 9h à 11h30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35398" y="1718287"/>
              <a:ext cx="5337986" cy="1259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6"/>
                </a:lnSpc>
              </a:pPr>
              <a:r>
                <a:rPr lang="en-US" sz="2733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Les élèves et les parents par prise de rendez-vous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10782388" y="3270413"/>
            <a:ext cx="5106587" cy="2395380"/>
          </a:xfrm>
          <a:prstGeom prst="rect">
            <a:avLst/>
          </a:prstGeom>
          <a:solidFill>
            <a:srgbClr val="EFECE4"/>
          </a:solidFill>
        </p:spPr>
      </p:sp>
      <p:sp>
        <p:nvSpPr>
          <p:cNvPr id="8" name="AutoShape 8"/>
          <p:cNvSpPr/>
          <p:nvPr/>
        </p:nvSpPr>
        <p:spPr>
          <a:xfrm>
            <a:off x="10782388" y="2434531"/>
            <a:ext cx="5106587" cy="848280"/>
          </a:xfrm>
          <a:prstGeom prst="rect">
            <a:avLst/>
          </a:prstGeom>
          <a:solidFill>
            <a:srgbClr val="67652E"/>
          </a:solidFill>
        </p:spPr>
      </p:sp>
      <p:sp>
        <p:nvSpPr>
          <p:cNvPr id="9" name="TextBox 9"/>
          <p:cNvSpPr txBox="1"/>
          <p:nvPr/>
        </p:nvSpPr>
        <p:spPr>
          <a:xfrm>
            <a:off x="11333937" y="2594588"/>
            <a:ext cx="4003490" cy="517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3384">
                <a:solidFill>
                  <a:srgbClr val="EFECE4"/>
                </a:solidFill>
                <a:latin typeface="Lilita One"/>
                <a:ea typeface="Lilita One"/>
                <a:cs typeface="Lilita One"/>
                <a:sym typeface="Lilita One"/>
              </a:rPr>
              <a:t>13h à 15h30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33937" y="3708959"/>
            <a:ext cx="4003490" cy="95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6"/>
              </a:lnSpc>
            </a:pPr>
            <a:r>
              <a:rPr lang="en-US" sz="2733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Les élèves et les parents par prise de rendez-vous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84120" y="6027037"/>
            <a:ext cx="15319761" cy="3231263"/>
            <a:chOff x="0" y="0"/>
            <a:chExt cx="20426348" cy="4308350"/>
          </a:xfrm>
        </p:grpSpPr>
        <p:sp>
          <p:nvSpPr>
            <p:cNvPr id="12" name="AutoShape 12"/>
            <p:cNvSpPr/>
            <p:nvPr/>
          </p:nvSpPr>
          <p:spPr>
            <a:xfrm>
              <a:off x="0" y="1114510"/>
              <a:ext cx="20426348" cy="3193841"/>
            </a:xfrm>
            <a:prstGeom prst="rect">
              <a:avLst/>
            </a:prstGeom>
            <a:solidFill>
              <a:srgbClr val="EFECE4"/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0" y="0"/>
              <a:ext cx="20426348" cy="1131039"/>
            </a:xfrm>
            <a:prstGeom prst="rect">
              <a:avLst/>
            </a:prstGeom>
            <a:solidFill>
              <a:srgbClr val="D19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2206195" y="216585"/>
              <a:ext cx="16013958" cy="687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3384">
                  <a:solidFill>
                    <a:srgbClr val="EFECE4"/>
                  </a:solidFill>
                  <a:latin typeface="Lilita One"/>
                  <a:ea typeface="Lilita One"/>
                  <a:cs typeface="Lilita One"/>
                  <a:sym typeface="Lilita One"/>
                </a:rPr>
                <a:t>Lors de cette journée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06195" y="1718287"/>
              <a:ext cx="16013958" cy="1898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90110" lvl="1" indent="-295055" algn="l">
                <a:lnSpc>
                  <a:spcPts val="3826"/>
                </a:lnSpc>
                <a:buFont typeface="Arial"/>
                <a:buChar char="•"/>
              </a:pPr>
              <a:r>
                <a:rPr lang="en-US" sz="2733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Présence en classe ensemble avec le-la titulaire (durée 1heure)</a:t>
              </a:r>
            </a:p>
            <a:p>
              <a:pPr marL="590110" lvl="1" indent="-295055" algn="l">
                <a:lnSpc>
                  <a:spcPts val="3826"/>
                </a:lnSpc>
                <a:buFont typeface="Arial"/>
                <a:buChar char="•"/>
              </a:pPr>
              <a:r>
                <a:rPr lang="en-US" sz="2733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Les élèves feront un rallye </a:t>
              </a:r>
            </a:p>
            <a:p>
              <a:pPr marL="590110" lvl="1" indent="-295055" algn="l">
                <a:lnSpc>
                  <a:spcPts val="3826"/>
                </a:lnSpc>
                <a:buFont typeface="Arial"/>
                <a:buChar char="•"/>
              </a:pPr>
              <a:r>
                <a:rPr lang="en-US" sz="2733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Séance d'information pour les parents: Coba, sports, cafétéria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62647" y="376237"/>
            <a:ext cx="956270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Journée d’accueil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62647" y="1510487"/>
            <a:ext cx="956270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100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27 août 2025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99934" y="248459"/>
            <a:ext cx="3484501" cy="3314632"/>
            <a:chOff x="0" y="0"/>
            <a:chExt cx="4646002" cy="4419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46002" cy="4419509"/>
            </a:xfrm>
            <a:custGeom>
              <a:avLst/>
              <a:gdLst/>
              <a:ahLst/>
              <a:cxnLst/>
              <a:rect l="l" t="t" r="r" b="b"/>
              <a:pathLst>
                <a:path w="4646002" h="4419509">
                  <a:moveTo>
                    <a:pt x="0" y="0"/>
                  </a:moveTo>
                  <a:lnTo>
                    <a:pt x="4646002" y="0"/>
                  </a:lnTo>
                  <a:lnTo>
                    <a:pt x="4646002" y="4419509"/>
                  </a:lnTo>
                  <a:lnTo>
                    <a:pt x="0" y="441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92280" y="1435829"/>
              <a:ext cx="4061441" cy="1481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26"/>
                </a:lnSpc>
              </a:pPr>
              <a:r>
                <a:rPr lang="en-US" sz="3233">
                  <a:solidFill>
                    <a:srgbClr val="67652E"/>
                  </a:solidFill>
                  <a:latin typeface="Nunito"/>
                  <a:ea typeface="Nunito"/>
                  <a:cs typeface="Nunito"/>
                  <a:sym typeface="Nunito"/>
                </a:rPr>
                <a:t>Premier arrivé, premier servi!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413018" y="6685762"/>
            <a:ext cx="3718723" cy="3537435"/>
          </a:xfrm>
          <a:custGeom>
            <a:avLst/>
            <a:gdLst/>
            <a:ahLst/>
            <a:cxnLst/>
            <a:rect l="l" t="t" r="r" b="b"/>
            <a:pathLst>
              <a:path w="3718723" h="3537435">
                <a:moveTo>
                  <a:pt x="0" y="0"/>
                </a:moveTo>
                <a:lnTo>
                  <a:pt x="3718723" y="0"/>
                </a:lnTo>
                <a:lnTo>
                  <a:pt x="3718723" y="3537435"/>
                </a:lnTo>
                <a:lnTo>
                  <a:pt x="0" y="353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749339" y="8114859"/>
            <a:ext cx="3046081" cy="61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6"/>
              </a:lnSpc>
            </a:pPr>
            <a:r>
              <a:rPr lang="en-US" sz="3633">
                <a:solidFill>
                  <a:srgbClr val="67652E"/>
                </a:solidFill>
                <a:latin typeface="Nunito"/>
                <a:ea typeface="Nunito"/>
                <a:cs typeface="Nunito"/>
                <a:sym typeface="Nunito"/>
              </a:rPr>
              <a:t>lien à venir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4322" y="743697"/>
            <a:ext cx="11879356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67652E"/>
                </a:solidFill>
                <a:latin typeface="Lilita One"/>
                <a:ea typeface="Lilita One"/>
                <a:cs typeface="Lilita One"/>
                <a:sym typeface="Lilita One"/>
              </a:rPr>
              <a:t>Contenu de la présentation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452908" y="3412017"/>
            <a:ext cx="12269398" cy="1068120"/>
            <a:chOff x="0" y="0"/>
            <a:chExt cx="16359197" cy="142415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9"/>
                </a:lnSpc>
              </a:pPr>
              <a:r>
                <a:rPr lang="en-US" sz="2899" b="1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Introduction: une transition importante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2323247" y="7524743"/>
            <a:ext cx="4322635" cy="3467113"/>
          </a:xfrm>
          <a:custGeom>
            <a:avLst/>
            <a:gdLst/>
            <a:ahLst/>
            <a:cxnLst/>
            <a:rect l="l" t="t" r="r" b="b"/>
            <a:pathLst>
              <a:path w="4322635" h="3467113">
                <a:moveTo>
                  <a:pt x="0" y="0"/>
                </a:moveTo>
                <a:lnTo>
                  <a:pt x="4322635" y="0"/>
                </a:lnTo>
                <a:lnTo>
                  <a:pt x="4322635" y="3467114"/>
                </a:lnTo>
                <a:lnTo>
                  <a:pt x="0" y="346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369494" y="2579446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9494" y="3693664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5461" y="5007625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9494" y="6424074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33244" y="7738524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5</a:t>
            </a:r>
          </a:p>
        </p:txBody>
      </p:sp>
      <p:sp>
        <p:nvSpPr>
          <p:cNvPr id="14" name="Freeform 14"/>
          <p:cNvSpPr/>
          <p:nvPr/>
        </p:nvSpPr>
        <p:spPr>
          <a:xfrm rot="646839">
            <a:off x="15555452" y="239846"/>
            <a:ext cx="3407697" cy="3303909"/>
          </a:xfrm>
          <a:custGeom>
            <a:avLst/>
            <a:gdLst/>
            <a:ahLst/>
            <a:cxnLst/>
            <a:rect l="l" t="t" r="r" b="b"/>
            <a:pathLst>
              <a:path w="3407697" h="3303909">
                <a:moveTo>
                  <a:pt x="0" y="0"/>
                </a:moveTo>
                <a:lnTo>
                  <a:pt x="3407696" y="0"/>
                </a:lnTo>
                <a:lnTo>
                  <a:pt x="3407696" y="3303909"/>
                </a:lnTo>
                <a:lnTo>
                  <a:pt x="0" y="3303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452908" y="4775411"/>
            <a:ext cx="12269398" cy="1068120"/>
            <a:chOff x="0" y="0"/>
            <a:chExt cx="16359197" cy="142415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Important d’ici la rentrée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452908" y="6142427"/>
            <a:ext cx="12269398" cy="1068120"/>
            <a:chOff x="0" y="0"/>
            <a:chExt cx="16359197" cy="142415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Journée type de l’élève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452908" y="7456096"/>
            <a:ext cx="12269398" cy="1068120"/>
            <a:chOff x="0" y="0"/>
            <a:chExt cx="16359197" cy="1424159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Différences primaire-secondaire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452908" y="8724240"/>
            <a:ext cx="12269398" cy="1068120"/>
            <a:chOff x="0" y="0"/>
            <a:chExt cx="16359197" cy="1424159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Services offerts à l’école</a:t>
              </a:r>
            </a:p>
          </p:txBody>
        </p:sp>
      </p:grpSp>
      <p:sp>
        <p:nvSpPr>
          <p:cNvPr id="35" name="Freeform 35"/>
          <p:cNvSpPr/>
          <p:nvPr/>
        </p:nvSpPr>
        <p:spPr>
          <a:xfrm rot="223695">
            <a:off x="16428483" y="7105578"/>
            <a:ext cx="1374153" cy="838330"/>
          </a:xfrm>
          <a:custGeom>
            <a:avLst/>
            <a:gdLst/>
            <a:ahLst/>
            <a:cxnLst/>
            <a:rect l="l" t="t" r="r" b="b"/>
            <a:pathLst>
              <a:path w="1374153" h="838330">
                <a:moveTo>
                  <a:pt x="0" y="0"/>
                </a:moveTo>
                <a:lnTo>
                  <a:pt x="1374153" y="0"/>
                </a:lnTo>
                <a:lnTo>
                  <a:pt x="1374153" y="838331"/>
                </a:lnTo>
                <a:lnTo>
                  <a:pt x="0" y="838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83246" y="3568859"/>
            <a:ext cx="690908" cy="1547923"/>
          </a:xfrm>
          <a:custGeom>
            <a:avLst/>
            <a:gdLst/>
            <a:ahLst/>
            <a:cxnLst/>
            <a:rect l="l" t="t" r="r" b="b"/>
            <a:pathLst>
              <a:path w="690908" h="1547923">
                <a:moveTo>
                  <a:pt x="0" y="0"/>
                </a:moveTo>
                <a:lnTo>
                  <a:pt x="690908" y="0"/>
                </a:lnTo>
                <a:lnTo>
                  <a:pt x="690908" y="1547923"/>
                </a:lnTo>
                <a:lnTo>
                  <a:pt x="0" y="1547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708042" y="2732227"/>
            <a:ext cx="199264" cy="19926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791471" y="829436"/>
            <a:ext cx="199264" cy="19926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7358932" y="4917518"/>
            <a:ext cx="199264" cy="1992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791471" y="5943163"/>
            <a:ext cx="199264" cy="1992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6303049" y="9467834"/>
            <a:ext cx="199264" cy="199264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6402681" y="5843531"/>
            <a:ext cx="199264" cy="199264"/>
            <a:chOff x="0" y="0"/>
            <a:chExt cx="6350000" cy="635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2850658" y="729804"/>
            <a:ext cx="199264" cy="199264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4260966" y="9991624"/>
            <a:ext cx="199264" cy="199264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4905090" y="9792360"/>
            <a:ext cx="199264" cy="199264"/>
            <a:chOff x="0" y="0"/>
            <a:chExt cx="6350000" cy="6350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3353276" y="9866362"/>
            <a:ext cx="199264" cy="199264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0003647" y="9866362"/>
            <a:ext cx="199264" cy="199264"/>
            <a:chOff x="0" y="0"/>
            <a:chExt cx="6350000" cy="63500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5176894" y="829436"/>
            <a:ext cx="199264" cy="199264"/>
            <a:chOff x="0" y="0"/>
            <a:chExt cx="6350000" cy="63500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3452908" y="2198167"/>
            <a:ext cx="12269398" cy="1068120"/>
            <a:chOff x="0" y="0"/>
            <a:chExt cx="16359197" cy="1424159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64" name="Freeform 64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65" name="TextBox 65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49"/>
                </a:lnSpc>
              </a:pPr>
              <a:r>
                <a:rPr lang="en-US" sz="2899" b="1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Présentation des membres du comité multiservices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2433244" y="9005887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4322" y="422034"/>
            <a:ext cx="11879356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</a:pPr>
            <a:r>
              <a:rPr lang="en-US" sz="729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Présentation des membres du comité multiservices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452908" y="2831859"/>
            <a:ext cx="12269398" cy="1068120"/>
            <a:chOff x="0" y="0"/>
            <a:chExt cx="16359197" cy="142415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Techniciennes en éducation spécialisée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2323247" y="7524743"/>
            <a:ext cx="4322635" cy="3467113"/>
          </a:xfrm>
          <a:custGeom>
            <a:avLst/>
            <a:gdLst/>
            <a:ahLst/>
            <a:cxnLst/>
            <a:rect l="l" t="t" r="r" b="b"/>
            <a:pathLst>
              <a:path w="4322635" h="3467113">
                <a:moveTo>
                  <a:pt x="0" y="0"/>
                </a:moveTo>
                <a:lnTo>
                  <a:pt x="4322635" y="0"/>
                </a:lnTo>
                <a:lnTo>
                  <a:pt x="4322635" y="3467114"/>
                </a:lnTo>
                <a:lnTo>
                  <a:pt x="0" y="346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35461" y="3080168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35461" y="4363648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5461" y="5647127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35461" y="6930606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35461" y="8214085"/>
            <a:ext cx="83482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67652E"/>
                </a:solidFill>
                <a:latin typeface="Lazydog"/>
                <a:ea typeface="Lazydog"/>
                <a:cs typeface="Lazydog"/>
                <a:sym typeface="Lazydog"/>
              </a:rPr>
              <a:t>5</a:t>
            </a:r>
          </a:p>
        </p:txBody>
      </p:sp>
      <p:sp>
        <p:nvSpPr>
          <p:cNvPr id="14" name="Freeform 14"/>
          <p:cNvSpPr/>
          <p:nvPr/>
        </p:nvSpPr>
        <p:spPr>
          <a:xfrm rot="646839">
            <a:off x="15555452" y="239846"/>
            <a:ext cx="3407697" cy="3303909"/>
          </a:xfrm>
          <a:custGeom>
            <a:avLst/>
            <a:gdLst/>
            <a:ahLst/>
            <a:cxnLst/>
            <a:rect l="l" t="t" r="r" b="b"/>
            <a:pathLst>
              <a:path w="3407697" h="3303909">
                <a:moveTo>
                  <a:pt x="0" y="0"/>
                </a:moveTo>
                <a:lnTo>
                  <a:pt x="3407696" y="0"/>
                </a:lnTo>
                <a:lnTo>
                  <a:pt x="3407696" y="3303909"/>
                </a:lnTo>
                <a:lnTo>
                  <a:pt x="0" y="3303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452908" y="4115338"/>
            <a:ext cx="12269398" cy="1068120"/>
            <a:chOff x="0" y="0"/>
            <a:chExt cx="16359197" cy="142415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Orthopédagogues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452908" y="5398817"/>
            <a:ext cx="12269398" cy="1068120"/>
            <a:chOff x="0" y="0"/>
            <a:chExt cx="16359197" cy="142415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Conseillère en orientation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452908" y="6682296"/>
            <a:ext cx="12269398" cy="1068120"/>
            <a:chOff x="0" y="0"/>
            <a:chExt cx="16359197" cy="1424159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Directrice des services aux élèves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452908" y="7965775"/>
            <a:ext cx="12269398" cy="1068120"/>
            <a:chOff x="0" y="0"/>
            <a:chExt cx="16359197" cy="1424159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6359197" cy="1424159"/>
              <a:chOff x="0" y="0"/>
              <a:chExt cx="2865954" cy="24949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0160" y="16510"/>
                <a:ext cx="2843094" cy="221557"/>
              </a:xfrm>
              <a:custGeom>
                <a:avLst/>
                <a:gdLst/>
                <a:ahLst/>
                <a:cxnLst/>
                <a:rect l="l" t="t" r="r" b="b"/>
                <a:pathLst>
                  <a:path w="2843094" h="221557">
                    <a:moveTo>
                      <a:pt x="2843094" y="221557"/>
                    </a:moveTo>
                    <a:lnTo>
                      <a:pt x="0" y="213937"/>
                    </a:lnTo>
                    <a:lnTo>
                      <a:pt x="0" y="90069"/>
                    </a:lnTo>
                    <a:lnTo>
                      <a:pt x="17780" y="19050"/>
                    </a:lnTo>
                    <a:lnTo>
                      <a:pt x="1415614" y="0"/>
                    </a:lnTo>
                    <a:lnTo>
                      <a:pt x="2824044" y="5080"/>
                    </a:lnTo>
                    <a:close/>
                  </a:path>
                </a:pathLst>
              </a:custGeom>
              <a:solidFill>
                <a:srgbClr val="EFECE4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-3810" y="0"/>
                <a:ext cx="2872304" cy="248227"/>
              </a:xfrm>
              <a:custGeom>
                <a:avLst/>
                <a:gdLst/>
                <a:ahLst/>
                <a:cxnLst/>
                <a:rect l="l" t="t" r="r" b="b"/>
                <a:pathLst>
                  <a:path w="2872304" h="248227">
                    <a:moveTo>
                      <a:pt x="2838014" y="21590"/>
                    </a:moveTo>
                    <a:cubicBezTo>
                      <a:pt x="2839284" y="34290"/>
                      <a:pt x="2839284" y="44450"/>
                      <a:pt x="2840554" y="54610"/>
                    </a:cubicBezTo>
                    <a:cubicBezTo>
                      <a:pt x="2843094" y="66232"/>
                      <a:pt x="2844364" y="68961"/>
                      <a:pt x="2846904" y="71592"/>
                    </a:cubicBezTo>
                    <a:cubicBezTo>
                      <a:pt x="2846904" y="75393"/>
                      <a:pt x="2859604" y="150336"/>
                      <a:pt x="2865954" y="154137"/>
                    </a:cubicBezTo>
                    <a:cubicBezTo>
                      <a:pt x="2872304" y="159887"/>
                      <a:pt x="2868494" y="165734"/>
                      <a:pt x="2868494" y="171484"/>
                    </a:cubicBezTo>
                    <a:cubicBezTo>
                      <a:pt x="2868494" y="176552"/>
                      <a:pt x="2869764" y="181230"/>
                      <a:pt x="2871034" y="187267"/>
                    </a:cubicBezTo>
                    <a:cubicBezTo>
                      <a:pt x="2871034" y="208857"/>
                      <a:pt x="2871034" y="222827"/>
                      <a:pt x="2871034" y="246957"/>
                    </a:cubicBezTo>
                    <a:cubicBezTo>
                      <a:pt x="2848174" y="246957"/>
                      <a:pt x="2827854" y="248227"/>
                      <a:pt x="2803779" y="246957"/>
                    </a:cubicBezTo>
                    <a:cubicBezTo>
                      <a:pt x="2661545" y="241877"/>
                      <a:pt x="2517123" y="248227"/>
                      <a:pt x="2374890" y="243147"/>
                    </a:cubicBezTo>
                    <a:cubicBezTo>
                      <a:pt x="2289550" y="239337"/>
                      <a:pt x="2206398" y="241877"/>
                      <a:pt x="2121058" y="239337"/>
                    </a:cubicBezTo>
                    <a:cubicBezTo>
                      <a:pt x="2081670" y="238067"/>
                      <a:pt x="2042282" y="236797"/>
                      <a:pt x="2002894" y="235527"/>
                    </a:cubicBezTo>
                    <a:cubicBezTo>
                      <a:pt x="1978824" y="235527"/>
                      <a:pt x="1956942" y="236797"/>
                      <a:pt x="1932872" y="236797"/>
                    </a:cubicBezTo>
                    <a:cubicBezTo>
                      <a:pt x="1871602" y="235527"/>
                      <a:pt x="1703110" y="236797"/>
                      <a:pt x="1641840" y="235527"/>
                    </a:cubicBezTo>
                    <a:cubicBezTo>
                      <a:pt x="1598076" y="234257"/>
                      <a:pt x="722792" y="243147"/>
                      <a:pt x="679028" y="241877"/>
                    </a:cubicBezTo>
                    <a:cubicBezTo>
                      <a:pt x="668087" y="241877"/>
                      <a:pt x="654958" y="243147"/>
                      <a:pt x="644017" y="243147"/>
                    </a:cubicBezTo>
                    <a:cubicBezTo>
                      <a:pt x="617758" y="243147"/>
                      <a:pt x="593688" y="244417"/>
                      <a:pt x="567429" y="244417"/>
                    </a:cubicBezTo>
                    <a:cubicBezTo>
                      <a:pt x="501783" y="244417"/>
                      <a:pt x="438325" y="243147"/>
                      <a:pt x="372679" y="241877"/>
                    </a:cubicBezTo>
                    <a:cubicBezTo>
                      <a:pt x="333291" y="240607"/>
                      <a:pt x="293903" y="239337"/>
                      <a:pt x="256703" y="238067"/>
                    </a:cubicBezTo>
                    <a:cubicBezTo>
                      <a:pt x="186681" y="236797"/>
                      <a:pt x="116658" y="235527"/>
                      <a:pt x="48260" y="235527"/>
                    </a:cubicBezTo>
                    <a:cubicBezTo>
                      <a:pt x="38100" y="235527"/>
                      <a:pt x="29210" y="235527"/>
                      <a:pt x="19050" y="234257"/>
                    </a:cubicBezTo>
                    <a:cubicBezTo>
                      <a:pt x="10160" y="232987"/>
                      <a:pt x="5080" y="226637"/>
                      <a:pt x="7620" y="217747"/>
                    </a:cubicBezTo>
                    <a:cubicBezTo>
                      <a:pt x="16510" y="186103"/>
                      <a:pt x="12700" y="183666"/>
                      <a:pt x="11430" y="181132"/>
                    </a:cubicBezTo>
                    <a:cubicBezTo>
                      <a:pt x="10160" y="175967"/>
                      <a:pt x="6350" y="170900"/>
                      <a:pt x="7620" y="165734"/>
                    </a:cubicBezTo>
                    <a:cubicBezTo>
                      <a:pt x="5080" y="159302"/>
                      <a:pt x="0" y="79681"/>
                      <a:pt x="7620" y="73152"/>
                    </a:cubicBezTo>
                    <a:cubicBezTo>
                      <a:pt x="8890" y="71885"/>
                      <a:pt x="7620" y="70520"/>
                      <a:pt x="8890" y="69253"/>
                    </a:cubicBezTo>
                    <a:cubicBezTo>
                      <a:pt x="10160" y="67207"/>
                      <a:pt x="12700" y="64965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953" y="30480"/>
                      <a:pt x="96964" y="29210"/>
                    </a:cubicBezTo>
                    <a:cubicBezTo>
                      <a:pt x="156046" y="25400"/>
                      <a:pt x="215128" y="22860"/>
                      <a:pt x="276397" y="20320"/>
                    </a:cubicBezTo>
                    <a:cubicBezTo>
                      <a:pt x="317973" y="17780"/>
                      <a:pt x="359549" y="16510"/>
                      <a:pt x="398937" y="13970"/>
                    </a:cubicBezTo>
                    <a:cubicBezTo>
                      <a:pt x="438325" y="11430"/>
                      <a:pt x="479901" y="8890"/>
                      <a:pt x="519289" y="8890"/>
                    </a:cubicBezTo>
                    <a:cubicBezTo>
                      <a:pt x="563053" y="7620"/>
                      <a:pt x="606817" y="10160"/>
                      <a:pt x="650581" y="8890"/>
                    </a:cubicBezTo>
                    <a:cubicBezTo>
                      <a:pt x="705286" y="8890"/>
                      <a:pt x="1696545" y="6350"/>
                      <a:pt x="1751250" y="5080"/>
                    </a:cubicBezTo>
                    <a:cubicBezTo>
                      <a:pt x="1803767" y="3810"/>
                      <a:pt x="1856284" y="2540"/>
                      <a:pt x="1910990" y="2540"/>
                    </a:cubicBezTo>
                    <a:cubicBezTo>
                      <a:pt x="2000706" y="1270"/>
                      <a:pt x="2088235" y="0"/>
                      <a:pt x="2177951" y="0"/>
                    </a:cubicBezTo>
                    <a:cubicBezTo>
                      <a:pt x="2215151" y="0"/>
                      <a:pt x="2254538" y="2540"/>
                      <a:pt x="2291738" y="2540"/>
                    </a:cubicBezTo>
                    <a:cubicBezTo>
                      <a:pt x="2394584" y="3810"/>
                      <a:pt x="2499618" y="5080"/>
                      <a:pt x="2602464" y="7620"/>
                    </a:cubicBezTo>
                    <a:cubicBezTo>
                      <a:pt x="2657169" y="8890"/>
                      <a:pt x="2711874" y="12700"/>
                      <a:pt x="2766579" y="16510"/>
                    </a:cubicBezTo>
                    <a:cubicBezTo>
                      <a:pt x="2779709" y="16510"/>
                      <a:pt x="2792838" y="16510"/>
                      <a:pt x="2803779" y="16510"/>
                    </a:cubicBezTo>
                    <a:cubicBezTo>
                      <a:pt x="2818964" y="17780"/>
                      <a:pt x="2827854" y="20320"/>
                      <a:pt x="2838014" y="21590"/>
                    </a:cubicBezTo>
                    <a:close/>
                    <a:moveTo>
                      <a:pt x="2848174" y="230447"/>
                    </a:moveTo>
                    <a:cubicBezTo>
                      <a:pt x="2849444" y="213937"/>
                      <a:pt x="2850714" y="201237"/>
                      <a:pt x="2850714" y="188537"/>
                    </a:cubicBezTo>
                    <a:cubicBezTo>
                      <a:pt x="2849444" y="180743"/>
                      <a:pt x="2848174" y="175577"/>
                      <a:pt x="2848174" y="170023"/>
                    </a:cubicBezTo>
                    <a:cubicBezTo>
                      <a:pt x="2848174" y="167489"/>
                      <a:pt x="2850714" y="164955"/>
                      <a:pt x="2849444" y="162421"/>
                    </a:cubicBezTo>
                    <a:cubicBezTo>
                      <a:pt x="2849444" y="160082"/>
                      <a:pt x="2848174" y="157646"/>
                      <a:pt x="2846904" y="155307"/>
                    </a:cubicBezTo>
                    <a:cubicBezTo>
                      <a:pt x="2841824" y="151701"/>
                      <a:pt x="2830394" y="77050"/>
                      <a:pt x="2830394" y="73444"/>
                    </a:cubicBezTo>
                    <a:cubicBezTo>
                      <a:pt x="2827854" y="70423"/>
                      <a:pt x="2825314" y="67304"/>
                      <a:pt x="2822774" y="63500"/>
                    </a:cubicBezTo>
                    <a:cubicBezTo>
                      <a:pt x="2821504" y="44450"/>
                      <a:pt x="2820234" y="43180"/>
                      <a:pt x="2797214" y="41910"/>
                    </a:cubicBezTo>
                    <a:cubicBezTo>
                      <a:pt x="2790650" y="41910"/>
                      <a:pt x="2786273" y="41910"/>
                      <a:pt x="2779709" y="40640"/>
                    </a:cubicBezTo>
                    <a:cubicBezTo>
                      <a:pt x="2725004" y="36830"/>
                      <a:pt x="2668110" y="31750"/>
                      <a:pt x="2613405" y="30480"/>
                    </a:cubicBezTo>
                    <a:cubicBezTo>
                      <a:pt x="2479924" y="26670"/>
                      <a:pt x="2344255" y="25400"/>
                      <a:pt x="2210774" y="22860"/>
                    </a:cubicBezTo>
                    <a:cubicBezTo>
                      <a:pt x="2191080" y="22860"/>
                      <a:pt x="2169198" y="22860"/>
                      <a:pt x="2149504" y="22860"/>
                    </a:cubicBezTo>
                    <a:cubicBezTo>
                      <a:pt x="2116681" y="22860"/>
                      <a:pt x="2083858" y="22860"/>
                      <a:pt x="2053223" y="22860"/>
                    </a:cubicBezTo>
                    <a:cubicBezTo>
                      <a:pt x="1983201" y="22860"/>
                      <a:pt x="1913178" y="22860"/>
                      <a:pt x="1845343" y="24130"/>
                    </a:cubicBezTo>
                    <a:cubicBezTo>
                      <a:pt x="1786262" y="25400"/>
                      <a:pt x="790627" y="29210"/>
                      <a:pt x="731545" y="29210"/>
                    </a:cubicBezTo>
                    <a:cubicBezTo>
                      <a:pt x="635264" y="29210"/>
                      <a:pt x="538983" y="26670"/>
                      <a:pt x="442701" y="33020"/>
                    </a:cubicBezTo>
                    <a:cubicBezTo>
                      <a:pt x="392372" y="36830"/>
                      <a:pt x="344232" y="36830"/>
                      <a:pt x="296091" y="38100"/>
                    </a:cubicBezTo>
                    <a:cubicBezTo>
                      <a:pt x="212939" y="41910"/>
                      <a:pt x="129787" y="45720"/>
                      <a:pt x="49530" y="50800"/>
                    </a:cubicBezTo>
                    <a:cubicBezTo>
                      <a:pt x="36830" y="50800"/>
                      <a:pt x="34290" y="53340"/>
                      <a:pt x="33020" y="64673"/>
                    </a:cubicBezTo>
                    <a:cubicBezTo>
                      <a:pt x="31750" y="66427"/>
                      <a:pt x="31750" y="68181"/>
                      <a:pt x="30480" y="69935"/>
                    </a:cubicBezTo>
                    <a:cubicBezTo>
                      <a:pt x="29210" y="72859"/>
                      <a:pt x="26670" y="75685"/>
                      <a:pt x="25400" y="78609"/>
                    </a:cubicBezTo>
                    <a:cubicBezTo>
                      <a:pt x="20320" y="81728"/>
                      <a:pt x="26670" y="157938"/>
                      <a:pt x="29210" y="161057"/>
                    </a:cubicBezTo>
                    <a:cubicBezTo>
                      <a:pt x="29210" y="164370"/>
                      <a:pt x="29210" y="167781"/>
                      <a:pt x="30480" y="171095"/>
                    </a:cubicBezTo>
                    <a:cubicBezTo>
                      <a:pt x="30480" y="173531"/>
                      <a:pt x="33020" y="175967"/>
                      <a:pt x="33020" y="178404"/>
                    </a:cubicBezTo>
                    <a:cubicBezTo>
                      <a:pt x="33020" y="181035"/>
                      <a:pt x="33020" y="183666"/>
                      <a:pt x="31750" y="188537"/>
                    </a:cubicBezTo>
                    <a:cubicBezTo>
                      <a:pt x="31750" y="192347"/>
                      <a:pt x="31750" y="194887"/>
                      <a:pt x="31750" y="198697"/>
                    </a:cubicBezTo>
                    <a:cubicBezTo>
                      <a:pt x="31750" y="208857"/>
                      <a:pt x="35560" y="212667"/>
                      <a:pt x="44450" y="212667"/>
                    </a:cubicBezTo>
                    <a:cubicBezTo>
                      <a:pt x="66329" y="212667"/>
                      <a:pt x="96964" y="213937"/>
                      <a:pt x="125411" y="213937"/>
                    </a:cubicBezTo>
                    <a:cubicBezTo>
                      <a:pt x="166987" y="213937"/>
                      <a:pt x="210751" y="211397"/>
                      <a:pt x="252327" y="213937"/>
                    </a:cubicBezTo>
                    <a:cubicBezTo>
                      <a:pt x="320162" y="217747"/>
                      <a:pt x="387996" y="220287"/>
                      <a:pt x="455831" y="219017"/>
                    </a:cubicBezTo>
                    <a:cubicBezTo>
                      <a:pt x="499595" y="217747"/>
                      <a:pt x="541171" y="220287"/>
                      <a:pt x="584935" y="220287"/>
                    </a:cubicBezTo>
                    <a:cubicBezTo>
                      <a:pt x="648393" y="220287"/>
                      <a:pt x="711851" y="219017"/>
                      <a:pt x="775309" y="220287"/>
                    </a:cubicBezTo>
                    <a:cubicBezTo>
                      <a:pt x="869402" y="221557"/>
                      <a:pt x="1902237" y="211397"/>
                      <a:pt x="1998518" y="213937"/>
                    </a:cubicBezTo>
                    <a:cubicBezTo>
                      <a:pt x="2040094" y="215207"/>
                      <a:pt x="2081670" y="216477"/>
                      <a:pt x="2121058" y="216477"/>
                    </a:cubicBezTo>
                    <a:cubicBezTo>
                      <a:pt x="2193269" y="219017"/>
                      <a:pt x="2263291" y="215207"/>
                      <a:pt x="2335502" y="219017"/>
                    </a:cubicBezTo>
                    <a:cubicBezTo>
                      <a:pt x="2394584" y="221557"/>
                      <a:pt x="2453665" y="221557"/>
                      <a:pt x="2512747" y="224097"/>
                    </a:cubicBezTo>
                    <a:cubicBezTo>
                      <a:pt x="2600276" y="227907"/>
                      <a:pt x="2687804" y="230447"/>
                      <a:pt x="2775332" y="231717"/>
                    </a:cubicBezTo>
                    <a:cubicBezTo>
                      <a:pt x="2808155" y="231717"/>
                      <a:pt x="2827854" y="230447"/>
                      <a:pt x="2848174" y="230447"/>
                    </a:cubicBezTo>
                    <a:close/>
                  </a:path>
                </a:pathLst>
              </a:custGeom>
              <a:solidFill>
                <a:srgbClr val="EFECE4"/>
              </a:solid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1773304" y="337529"/>
              <a:ext cx="12812589" cy="652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b="1" u="none" strike="noStrike">
                  <a:solidFill>
                    <a:srgbClr val="67652E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Directeur pédagogique</a:t>
              </a:r>
            </a:p>
          </p:txBody>
        </p:sp>
      </p:grpSp>
      <p:sp>
        <p:nvSpPr>
          <p:cNvPr id="35" name="Freeform 35"/>
          <p:cNvSpPr/>
          <p:nvPr/>
        </p:nvSpPr>
        <p:spPr>
          <a:xfrm rot="223695">
            <a:off x="16428483" y="7105578"/>
            <a:ext cx="1374153" cy="838330"/>
          </a:xfrm>
          <a:custGeom>
            <a:avLst/>
            <a:gdLst/>
            <a:ahLst/>
            <a:cxnLst/>
            <a:rect l="l" t="t" r="r" b="b"/>
            <a:pathLst>
              <a:path w="1374153" h="838330">
                <a:moveTo>
                  <a:pt x="0" y="0"/>
                </a:moveTo>
                <a:lnTo>
                  <a:pt x="1374153" y="0"/>
                </a:lnTo>
                <a:lnTo>
                  <a:pt x="1374153" y="838331"/>
                </a:lnTo>
                <a:lnTo>
                  <a:pt x="0" y="838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83246" y="3568859"/>
            <a:ext cx="690908" cy="1547923"/>
          </a:xfrm>
          <a:custGeom>
            <a:avLst/>
            <a:gdLst/>
            <a:ahLst/>
            <a:cxnLst/>
            <a:rect l="l" t="t" r="r" b="b"/>
            <a:pathLst>
              <a:path w="690908" h="1547923">
                <a:moveTo>
                  <a:pt x="0" y="0"/>
                </a:moveTo>
                <a:lnTo>
                  <a:pt x="690908" y="0"/>
                </a:lnTo>
                <a:lnTo>
                  <a:pt x="690908" y="1547923"/>
                </a:lnTo>
                <a:lnTo>
                  <a:pt x="0" y="1547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1708042" y="2732227"/>
            <a:ext cx="199264" cy="19926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791471" y="829436"/>
            <a:ext cx="199264" cy="19926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7358932" y="4917518"/>
            <a:ext cx="199264" cy="199264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791471" y="5943163"/>
            <a:ext cx="199264" cy="1992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6303049" y="9467834"/>
            <a:ext cx="199264" cy="199264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16402681" y="5843531"/>
            <a:ext cx="199264" cy="199264"/>
            <a:chOff x="0" y="0"/>
            <a:chExt cx="6350000" cy="63500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2850658" y="729804"/>
            <a:ext cx="199264" cy="199264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4194022" y="9667098"/>
            <a:ext cx="199264" cy="199264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6872380" y="9567466"/>
            <a:ext cx="199264" cy="199264"/>
            <a:chOff x="0" y="0"/>
            <a:chExt cx="6350000" cy="6350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7652E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3353276" y="9866362"/>
            <a:ext cx="199264" cy="199264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CC2B2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10115221" y="9467834"/>
            <a:ext cx="199264" cy="199264"/>
            <a:chOff x="0" y="0"/>
            <a:chExt cx="6350000" cy="63500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19000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5176894" y="829436"/>
            <a:ext cx="199264" cy="199264"/>
            <a:chOff x="0" y="0"/>
            <a:chExt cx="6350000" cy="63500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5A05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9202"/>
            <a:ext cx="8398474" cy="2886162"/>
            <a:chOff x="0" y="0"/>
            <a:chExt cx="11197965" cy="3848216"/>
          </a:xfrm>
        </p:grpSpPr>
        <p:sp>
          <p:nvSpPr>
            <p:cNvPr id="3" name="TextBox 3"/>
            <p:cNvSpPr txBox="1"/>
            <p:nvPr/>
          </p:nvSpPr>
          <p:spPr>
            <a:xfrm>
              <a:off x="0" y="285750"/>
              <a:ext cx="11197965" cy="160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1"/>
                </a:lnSpc>
              </a:pPr>
              <a:r>
                <a:rPr lang="en-US" sz="9303">
                  <a:solidFill>
                    <a:srgbClr val="FF7828"/>
                  </a:solidFill>
                  <a:latin typeface="More Sugar"/>
                  <a:ea typeface="More Sugar"/>
                  <a:cs typeface="More Sugar"/>
                  <a:sym typeface="More Sugar"/>
                </a:rPr>
                <a:t>Objectif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73235"/>
              <a:ext cx="11197965" cy="1874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9"/>
                </a:lnSpc>
              </a:pPr>
              <a:r>
                <a:rPr lang="en-US" sz="10592" b="1">
                  <a:solidFill>
                    <a:srgbClr val="000000"/>
                  </a:solidFill>
                  <a:latin typeface="Bimbo Bold"/>
                  <a:ea typeface="Bimbo Bold"/>
                  <a:cs typeface="Bimbo Bold"/>
                  <a:sym typeface="Bimbo Bold"/>
                </a:rPr>
                <a:t>6 mai 2025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00712" y="0"/>
            <a:ext cx="9889526" cy="4412016"/>
            <a:chOff x="0" y="0"/>
            <a:chExt cx="13186035" cy="5882688"/>
          </a:xfrm>
        </p:grpSpPr>
        <p:sp>
          <p:nvSpPr>
            <p:cNvPr id="6" name="TextBox 6"/>
            <p:cNvSpPr txBox="1"/>
            <p:nvPr/>
          </p:nvSpPr>
          <p:spPr>
            <a:xfrm rot="-589980">
              <a:off x="3709520" y="3238631"/>
              <a:ext cx="9386970" cy="185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779"/>
                </a:lnSpc>
                <a:spcBef>
                  <a:spcPct val="0"/>
                </a:spcBef>
              </a:pPr>
              <a:r>
                <a:rPr lang="en-US" sz="8413" spc="-336">
                  <a:solidFill>
                    <a:srgbClr val="000000"/>
                  </a:solidFill>
                  <a:latin typeface="Carollo Playscript"/>
                  <a:ea typeface="Carollo Playscript"/>
                  <a:cs typeface="Carollo Playscript"/>
                  <a:sym typeface="Carollo Playscript"/>
                </a:rPr>
                <a:t>importante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589980">
              <a:off x="67307" y="673620"/>
              <a:ext cx="10038847" cy="199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0"/>
                </a:lnSpc>
                <a:spcBef>
                  <a:spcPct val="0"/>
                </a:spcBef>
              </a:pPr>
              <a:r>
                <a:rPr lang="en-US" sz="8993" spc="-359">
                  <a:solidFill>
                    <a:srgbClr val="000000"/>
                  </a:solidFill>
                  <a:latin typeface="Carollo Playscript"/>
                  <a:ea typeface="Carollo Playscript"/>
                  <a:cs typeface="Carollo Playscript"/>
                  <a:sym typeface="Carollo Playscript"/>
                </a:rPr>
                <a:t>transition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295937" y="2472864"/>
            <a:ext cx="12361073" cy="945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33"/>
              </a:lnSpc>
              <a:spcBef>
                <a:spcPct val="0"/>
              </a:spcBef>
            </a:pPr>
            <a:r>
              <a:rPr lang="en-US" sz="49595" spc="-2777">
                <a:solidFill>
                  <a:srgbClr val="F8F0E5"/>
                </a:solidFill>
                <a:latin typeface="Balabeloo"/>
                <a:ea typeface="Balabeloo"/>
                <a:cs typeface="Balabeloo"/>
                <a:sym typeface="Balabeloo"/>
              </a:rPr>
              <a:t>SPI  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5136" y="5330987"/>
            <a:ext cx="5368189" cy="442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5"/>
              </a:lnSpc>
            </a:pPr>
            <a:r>
              <a:rPr lang="en-US" sz="4495">
                <a:solidFill>
                  <a:srgbClr val="F8F0E5"/>
                </a:solidFill>
                <a:latin typeface="More Sugar"/>
                <a:ea typeface="More Sugar"/>
                <a:cs typeface="More Sugar"/>
                <a:sym typeface="More Sugar"/>
              </a:rPr>
              <a:t>Sens du  contrôle faible</a:t>
            </a:r>
          </a:p>
          <a:p>
            <a:pPr algn="ctr">
              <a:lnSpc>
                <a:spcPts val="3865"/>
              </a:lnSpc>
            </a:pPr>
            <a:endParaRPr lang="en-US" sz="4495">
              <a:solidFill>
                <a:srgbClr val="F8F0E5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ctr">
              <a:lnSpc>
                <a:spcPts val="3865"/>
              </a:lnSpc>
            </a:pPr>
            <a:r>
              <a:rPr lang="en-US" sz="4495">
                <a:solidFill>
                  <a:srgbClr val="F8F0E5"/>
                </a:solidFill>
                <a:latin typeface="More Sugar"/>
                <a:ea typeface="More Sugar"/>
                <a:cs typeface="More Sugar"/>
                <a:sym typeface="More Sugar"/>
              </a:rPr>
              <a:t>Personnalité menacée</a:t>
            </a:r>
          </a:p>
          <a:p>
            <a:pPr algn="ctr">
              <a:lnSpc>
                <a:spcPts val="3865"/>
              </a:lnSpc>
            </a:pPr>
            <a:endParaRPr lang="en-US" sz="4495">
              <a:solidFill>
                <a:srgbClr val="F8F0E5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ctr">
              <a:lnSpc>
                <a:spcPts val="3865"/>
              </a:lnSpc>
            </a:pPr>
            <a:r>
              <a:rPr lang="en-US" sz="4495">
                <a:solidFill>
                  <a:srgbClr val="F8F0E5"/>
                </a:solidFill>
                <a:latin typeface="More Sugar"/>
                <a:ea typeface="More Sugar"/>
                <a:cs typeface="More Sugar"/>
                <a:sym typeface="More Sugar"/>
              </a:rPr>
              <a:t>Imprévisibilité</a:t>
            </a:r>
          </a:p>
          <a:p>
            <a:pPr algn="ctr">
              <a:lnSpc>
                <a:spcPts val="3865"/>
              </a:lnSpc>
            </a:pPr>
            <a:endParaRPr lang="en-US" sz="4495">
              <a:solidFill>
                <a:srgbClr val="F8F0E5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algn="ctr">
              <a:lnSpc>
                <a:spcPts val="3865"/>
              </a:lnSpc>
            </a:pPr>
            <a:r>
              <a:rPr lang="en-US" sz="4495">
                <a:solidFill>
                  <a:srgbClr val="F8F0E5"/>
                </a:solidFill>
                <a:latin typeface="More Sugar"/>
                <a:ea typeface="More Sugar"/>
                <a:cs typeface="More Sugar"/>
                <a:sym typeface="More Sugar"/>
              </a:rPr>
              <a:t>Nouveauté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721500"/>
            <a:ext cx="18078803" cy="192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80"/>
              </a:lnSpc>
              <a:spcBef>
                <a:spcPct val="0"/>
              </a:spcBef>
            </a:pPr>
            <a:r>
              <a:rPr lang="en-US" sz="11200">
                <a:solidFill>
                  <a:srgbClr val="FFFFFF"/>
                </a:solidFill>
                <a:latin typeface="Lazydog"/>
                <a:ea typeface="Lazydog"/>
                <a:cs typeface="Lazydog"/>
                <a:sym typeface="Lazydog"/>
              </a:rPr>
              <a:t>Les principaux défis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42677" y="1028700"/>
            <a:ext cx="18127789" cy="8110785"/>
            <a:chOff x="0" y="0"/>
            <a:chExt cx="24170386" cy="10814380"/>
          </a:xfrm>
        </p:grpSpPr>
        <p:sp>
          <p:nvSpPr>
            <p:cNvPr id="4" name="TextBox 4"/>
            <p:cNvSpPr txBox="1"/>
            <p:nvPr/>
          </p:nvSpPr>
          <p:spPr>
            <a:xfrm rot="-565266">
              <a:off x="44399" y="855641"/>
              <a:ext cx="11977007" cy="1757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56"/>
                </a:lnSpc>
              </a:pPr>
              <a:r>
                <a:rPr lang="en-US" sz="8136" spc="244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AUTONOMIE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-565266">
              <a:off x="12927464" y="8196905"/>
              <a:ext cx="11178011" cy="1714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011"/>
                </a:lnSpc>
                <a:spcBef>
                  <a:spcPct val="0"/>
                </a:spcBef>
              </a:pPr>
              <a:r>
                <a:rPr lang="en-US" sz="7836" spc="235">
                  <a:solidFill>
                    <a:srgbClr val="000000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ORGANISATION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5646809"/>
            <a:ext cx="2808351" cy="4114800"/>
          </a:xfrm>
          <a:custGeom>
            <a:avLst/>
            <a:gdLst/>
            <a:ahLst/>
            <a:cxnLst/>
            <a:rect l="l" t="t" r="r" b="b"/>
            <a:pathLst>
              <a:path w="2808351" h="4114800">
                <a:moveTo>
                  <a:pt x="0" y="0"/>
                </a:moveTo>
                <a:lnTo>
                  <a:pt x="2808351" y="0"/>
                </a:lnTo>
                <a:lnTo>
                  <a:pt x="2808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34471">
            <a:off x="16158129" y="1509606"/>
            <a:ext cx="2202342" cy="2466156"/>
          </a:xfrm>
          <a:custGeom>
            <a:avLst/>
            <a:gdLst/>
            <a:ahLst/>
            <a:cxnLst/>
            <a:rect l="l" t="t" r="r" b="b"/>
            <a:pathLst>
              <a:path w="2202342" h="2466156">
                <a:moveTo>
                  <a:pt x="0" y="0"/>
                </a:moveTo>
                <a:lnTo>
                  <a:pt x="2202342" y="0"/>
                </a:lnTo>
                <a:lnTo>
                  <a:pt x="2202342" y="2466156"/>
                </a:lnTo>
                <a:lnTo>
                  <a:pt x="0" y="2466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40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73693" y="362099"/>
            <a:ext cx="2540614" cy="2585866"/>
          </a:xfrm>
          <a:custGeom>
            <a:avLst/>
            <a:gdLst/>
            <a:ahLst/>
            <a:cxnLst/>
            <a:rect l="l" t="t" r="r" b="b"/>
            <a:pathLst>
              <a:path w="2540614" h="2585866">
                <a:moveTo>
                  <a:pt x="0" y="0"/>
                </a:moveTo>
                <a:lnTo>
                  <a:pt x="2540614" y="0"/>
                </a:lnTo>
                <a:lnTo>
                  <a:pt x="2540614" y="2585866"/>
                </a:lnTo>
                <a:lnTo>
                  <a:pt x="0" y="2585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57071" y="8229600"/>
            <a:ext cx="2828041" cy="2057400"/>
          </a:xfrm>
          <a:custGeom>
            <a:avLst/>
            <a:gdLst/>
            <a:ahLst/>
            <a:cxnLst/>
            <a:rect l="l" t="t" r="r" b="b"/>
            <a:pathLst>
              <a:path w="2828041" h="2057400">
                <a:moveTo>
                  <a:pt x="0" y="0"/>
                </a:moveTo>
                <a:lnTo>
                  <a:pt x="2828041" y="0"/>
                </a:lnTo>
                <a:lnTo>
                  <a:pt x="282804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43580">
            <a:off x="4442780" y="6368335"/>
            <a:ext cx="2256784" cy="3722530"/>
          </a:xfrm>
          <a:custGeom>
            <a:avLst/>
            <a:gdLst/>
            <a:ahLst/>
            <a:cxnLst/>
            <a:rect l="l" t="t" r="r" b="b"/>
            <a:pathLst>
              <a:path w="2256784" h="3722530">
                <a:moveTo>
                  <a:pt x="0" y="0"/>
                </a:moveTo>
                <a:lnTo>
                  <a:pt x="2256784" y="0"/>
                </a:lnTo>
                <a:lnTo>
                  <a:pt x="2256784" y="3722530"/>
                </a:lnTo>
                <a:lnTo>
                  <a:pt x="0" y="3722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16493" y="567379"/>
            <a:ext cx="5354598" cy="2175305"/>
          </a:xfrm>
          <a:custGeom>
            <a:avLst/>
            <a:gdLst/>
            <a:ahLst/>
            <a:cxnLst/>
            <a:rect l="l" t="t" r="r" b="b"/>
            <a:pathLst>
              <a:path w="5354598" h="2175305">
                <a:moveTo>
                  <a:pt x="0" y="0"/>
                </a:moveTo>
                <a:lnTo>
                  <a:pt x="5354599" y="0"/>
                </a:lnTo>
                <a:lnTo>
                  <a:pt x="5354599" y="2175305"/>
                </a:lnTo>
                <a:lnTo>
                  <a:pt x="0" y="21753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3074">
            <a:off x="627261" y="3546918"/>
            <a:ext cx="8516739" cy="5433092"/>
          </a:xfrm>
          <a:custGeom>
            <a:avLst/>
            <a:gdLst/>
            <a:ahLst/>
            <a:cxnLst/>
            <a:rect l="l" t="t" r="r" b="b"/>
            <a:pathLst>
              <a:path w="8516739" h="5433092">
                <a:moveTo>
                  <a:pt x="0" y="0"/>
                </a:moveTo>
                <a:lnTo>
                  <a:pt x="8516739" y="0"/>
                </a:lnTo>
                <a:lnTo>
                  <a:pt x="8516739" y="5433092"/>
                </a:lnTo>
                <a:lnTo>
                  <a:pt x="0" y="543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2577300"/>
            <a:ext cx="8621849" cy="6634782"/>
          </a:xfrm>
          <a:custGeom>
            <a:avLst/>
            <a:gdLst/>
            <a:ahLst/>
            <a:cxnLst/>
            <a:rect l="l" t="t" r="r" b="b"/>
            <a:pathLst>
              <a:path w="8621849" h="6634782">
                <a:moveTo>
                  <a:pt x="0" y="0"/>
                </a:moveTo>
                <a:lnTo>
                  <a:pt x="8621849" y="0"/>
                </a:lnTo>
                <a:lnTo>
                  <a:pt x="8621849" y="6634782"/>
                </a:lnTo>
                <a:lnTo>
                  <a:pt x="0" y="6634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96859" y="166839"/>
            <a:ext cx="16230600" cy="241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>
                <a:solidFill>
                  <a:srgbClr val="F8F0E5"/>
                </a:solidFill>
                <a:latin typeface="Biski Bold"/>
                <a:ea typeface="Biski Bold"/>
                <a:cs typeface="Biski Bold"/>
                <a:sym typeface="Biski Bold"/>
              </a:rPr>
              <a:t>Mon rôle comme parent à travers cette transition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1015</Words>
  <Application>Microsoft Office PowerPoint</Application>
  <PresentationFormat>Personnalisé</PresentationFormat>
  <Paragraphs>367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52" baseType="lpstr">
      <vt:lpstr>Cooper BT Bold</vt:lpstr>
      <vt:lpstr>More Sugar</vt:lpstr>
      <vt:lpstr>Akzidenz-Grotesk</vt:lpstr>
      <vt:lpstr>Calibri</vt:lpstr>
      <vt:lpstr>Carollo Playscript</vt:lpstr>
      <vt:lpstr>Biski</vt:lpstr>
      <vt:lpstr>Arial</vt:lpstr>
      <vt:lpstr>Rebel</vt:lpstr>
      <vt:lpstr>Balabeloo</vt:lpstr>
      <vt:lpstr>Nunito</vt:lpstr>
      <vt:lpstr>Open Sans 2 Bold</vt:lpstr>
      <vt:lpstr>Akzidenz-Grotesk Bold</vt:lpstr>
      <vt:lpstr>Open Sans 1 Bold</vt:lpstr>
      <vt:lpstr>Lazydog</vt:lpstr>
      <vt:lpstr>Biski Italics</vt:lpstr>
      <vt:lpstr>Sweet Belly Script</vt:lpstr>
      <vt:lpstr>Feeling Passionate</vt:lpstr>
      <vt:lpstr>Lilita One</vt:lpstr>
      <vt:lpstr>One Little Font</vt:lpstr>
      <vt:lpstr>Bimbo Bold</vt:lpstr>
      <vt:lpstr>Nunito Bold</vt:lpstr>
      <vt:lpstr>Biski Bold</vt:lpstr>
      <vt:lpstr>TDTD둑흔둑흔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primaire / secondaire</dc:title>
  <dc:creator>Lorraine Goulet</dc:creator>
  <cp:lastModifiedBy>Lorraine Goulet</cp:lastModifiedBy>
  <cp:revision>2</cp:revision>
  <dcterms:created xsi:type="dcterms:W3CDTF">2006-08-16T00:00:00Z</dcterms:created>
  <dcterms:modified xsi:type="dcterms:W3CDTF">2025-05-27T15:12:56Z</dcterms:modified>
  <dc:identifier>DAGClsI5UZ0</dc:identifier>
</cp:coreProperties>
</file>